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9144000"/>
  <p:notesSz cx="6858000" cy="9144000"/>
  <p:embeddedFontLst>
    <p:embeddedFont>
      <p:font typeface="Roboto"/>
      <p:regular r:id="rId30"/>
      <p:bold r:id="rId31"/>
      <p:italic r:id="rId32"/>
      <p:boldItalic r:id="rId33"/>
    </p:embeddedFont>
    <p:embeddedFont>
      <p:font typeface="Old Standard TT"/>
      <p:regular r:id="rId34"/>
      <p:bold r:id="rId35"/>
      <p:italic r:id="rId36"/>
    </p:embeddedFont>
    <p:embeddedFont>
      <p:font typeface="Source Sans Pr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SourceSansPro-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7.xml"/><Relationship Id="rId33" Type="http://schemas.openxmlformats.org/officeDocument/2006/relationships/font" Target="fonts/Roboto-boldItalic.fntdata"/><Relationship Id="rId10" Type="http://schemas.openxmlformats.org/officeDocument/2006/relationships/slide" Target="slides/slide6.xml"/><Relationship Id="rId32" Type="http://schemas.openxmlformats.org/officeDocument/2006/relationships/font" Target="fonts/Roboto-italic.fntdata"/><Relationship Id="rId13" Type="http://schemas.openxmlformats.org/officeDocument/2006/relationships/slide" Target="slides/slide9.xml"/><Relationship Id="rId35" Type="http://schemas.openxmlformats.org/officeDocument/2006/relationships/font" Target="fonts/OldStandardTT-bold.fntdata"/><Relationship Id="rId12" Type="http://schemas.openxmlformats.org/officeDocument/2006/relationships/slide" Target="slides/slide8.xml"/><Relationship Id="rId34" Type="http://schemas.openxmlformats.org/officeDocument/2006/relationships/font" Target="fonts/OldStandardTT-regular.fntdata"/><Relationship Id="rId15" Type="http://schemas.openxmlformats.org/officeDocument/2006/relationships/slide" Target="slides/slide11.xml"/><Relationship Id="rId37" Type="http://schemas.openxmlformats.org/officeDocument/2006/relationships/font" Target="fonts/SourceSansPro-regular.fntdata"/><Relationship Id="rId14" Type="http://schemas.openxmlformats.org/officeDocument/2006/relationships/slide" Target="slides/slide10.xml"/><Relationship Id="rId36" Type="http://schemas.openxmlformats.org/officeDocument/2006/relationships/font" Target="fonts/OldStandardTT-italic.fntdata"/><Relationship Id="rId17" Type="http://schemas.openxmlformats.org/officeDocument/2006/relationships/slide" Target="slides/slide13.xml"/><Relationship Id="rId39" Type="http://schemas.openxmlformats.org/officeDocument/2006/relationships/font" Target="fonts/SourceSansPro-italic.fntdata"/><Relationship Id="rId16" Type="http://schemas.openxmlformats.org/officeDocument/2006/relationships/slide" Target="slides/slide12.xml"/><Relationship Id="rId38" Type="http://schemas.openxmlformats.org/officeDocument/2006/relationships/font" Target="fonts/SourceSansPr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9ac6eafdb_0_20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These are the AP courses we currently offer at Reitz.  </a:t>
            </a:r>
            <a:endParaRPr sz="1100"/>
          </a:p>
        </p:txBody>
      </p:sp>
      <p:sp>
        <p:nvSpPr>
          <p:cNvPr id="129" name="Google Shape;129;g29ac6eafdb_0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In addition to AP courses, we also offer college credit courses at Reitz.  Through these courses, students earn college and high school credit at the same time, which is why they are also referred to as dual credit courses.  College credit courses are weighted an additional half point. For example, a student who earns a B will receive 3.5 points for the course instead of 3.   Any student can take a college credit course as long as the student meets the enrollment requirements and completes the application process for the partnering university.  These requirements often include a particular GPA or standardized test score.  Some college credit courses have a course fee which is often $25 per credit hour.  This fee is significantly less than if you paid to take the course in college.  Do not let the course fee hinder your decision in taking a college credit course.  Qualifying students can receive assistance in paying for the course.  </a:t>
            </a:r>
            <a:endParaRPr sz="1100"/>
          </a:p>
        </p:txBody>
      </p:sp>
      <p:sp>
        <p:nvSpPr>
          <p:cNvPr id="136" name="Google Shape;136;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6b87c626a5_0_7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Here is a list of the college credit courses we currently offer in partnership with either Ivy Tech or USI.  Many of these college credits are transferable to other state universities.  </a:t>
            </a:r>
            <a:endParaRPr sz="1100"/>
          </a:p>
          <a:p>
            <a:pPr indent="0" lvl="0" marL="0" rtl="0" algn="l">
              <a:spcBef>
                <a:spcPts val="0"/>
              </a:spcBef>
              <a:spcAft>
                <a:spcPts val="0"/>
              </a:spcAft>
              <a:buNone/>
            </a:pPr>
            <a:r>
              <a:t/>
            </a:r>
            <a:endParaRPr sz="1100"/>
          </a:p>
          <a:p>
            <a:pPr indent="0" lvl="0" marL="0" rtl="0" algn="l">
              <a:spcBef>
                <a:spcPts val="0"/>
              </a:spcBef>
              <a:spcAft>
                <a:spcPts val="0"/>
              </a:spcAft>
              <a:buClr>
                <a:schemeClr val="dk1"/>
              </a:buClr>
              <a:buSzPts val="1100"/>
              <a:buFont typeface="Arial"/>
              <a:buNone/>
            </a:pPr>
            <a:r>
              <a:rPr lang="en-US" sz="1100">
                <a:solidFill>
                  <a:schemeClr val="dk1"/>
                </a:solidFill>
              </a:rPr>
              <a:t>REMINDER: Bucket 3 of the Graduation Pathway can be fulfilled by taking 3 AP, college credit, or a combination of AP &amp; college credit courses and earning a C or higher average.</a:t>
            </a:r>
            <a:endParaRPr sz="1100">
              <a:solidFill>
                <a:schemeClr val="dk1"/>
              </a:solidFill>
            </a:endParaRPr>
          </a:p>
          <a:p>
            <a:pPr indent="0" lvl="0" marL="0" rtl="0" algn="l">
              <a:spcBef>
                <a:spcPts val="0"/>
              </a:spcBef>
              <a:spcAft>
                <a:spcPts val="0"/>
              </a:spcAft>
              <a:buNone/>
            </a:pPr>
            <a:r>
              <a:t/>
            </a:r>
            <a:endParaRPr sz="1100"/>
          </a:p>
        </p:txBody>
      </p:sp>
      <p:sp>
        <p:nvSpPr>
          <p:cNvPr id="142" name="Google Shape;142;g6b87c626a5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46d1c14b9a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46d1c14b9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Here is a summary of how the different weighted grade GPA scales compare.  College credit courses are weighted an additional half point.  AP courses are weighted an additional point.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9ac6eafdb_0_5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9ac6eafdb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Please have this sheet and a pencil on your desk.  Put your name at the top of the sheet.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9ac6eafdb_0_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Now that we have reviewed the different diploma types, mark on your enrollment sheet the diploma designation you plan to earn.</a:t>
            </a:r>
            <a:endParaRPr sz="1100"/>
          </a:p>
        </p:txBody>
      </p:sp>
      <p:sp>
        <p:nvSpPr>
          <p:cNvPr id="163" name="Google Shape;163;g29ac6eafdb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0f99fc111_0_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Some of you will work towards a graduation pathway which requires demonstration of employability skills.  </a:t>
            </a:r>
            <a:r>
              <a:rPr lang="en-US" sz="1100"/>
              <a:t>If you are a member of an athletic team, marching band, color guard, or theater here at Reitz, you would mark Service Based.  Then you would write in the sport or activity.  If you have a job or plan to get one, you would mark work-based and enter the name of your place of employment.  </a:t>
            </a:r>
            <a:r>
              <a:rPr lang="en-US" sz="1100"/>
              <a:t>If you do not currently work or participate in a sport or activity, now is the time to make a plan to meet this requirement.</a:t>
            </a:r>
            <a:endParaRPr sz="1100"/>
          </a:p>
        </p:txBody>
      </p:sp>
      <p:sp>
        <p:nvSpPr>
          <p:cNvPr id="170" name="Google Shape;170;ga0f99fc111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6b87c626a5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b87c626a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Next, identify and write down at least one career interest area on your enrollment sheet.  This will help your counselor recommend certain classes that align to your interests and postsecondary plan.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6b87c626a5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6b87c626a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EVSC also has various Innovative school programs such as MPA, Shepard Law, Early College, JROTC, and the Southern Indiana Career and Technical Center.  For juniors, these programs typically operate in the morning.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6fcd42f8da_2_4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fcd42f8da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If you currently attend or plan to apply for an innovative model program, mark the corresponding box on your enrollment sheet.  </a:t>
            </a:r>
            <a:r>
              <a:rPr lang="en-US">
                <a:solidFill>
                  <a:schemeClr val="dk1"/>
                </a:solidFill>
              </a:rPr>
              <a:t>You can start applying to the innovative school programs today on their websites.  The application link to SICTC is applytosictc.com.  The programs at the Southern Indiana Career and Technical Center will also meet the Graduation Pathway Bucket 3. </a:t>
            </a:r>
            <a:endParaRPr>
              <a:solidFill>
                <a:schemeClr val="dk1"/>
              </a:solidFill>
            </a:endParaRPr>
          </a:p>
          <a:p>
            <a:pPr indent="0" lvl="0" marL="0" rtl="0" algn="l">
              <a:spcBef>
                <a:spcPts val="0"/>
              </a:spcBef>
              <a:spcAft>
                <a:spcPts val="0"/>
              </a:spcAft>
              <a:buNone/>
            </a:pPr>
            <a:r>
              <a:rPr lang="en-US"/>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6b87c626a5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b87c626a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Today we will review Indiana’s graduation requirements, the types of diplomas you can earn, the benefits of AP and college credit classes, and discuss your 2022-23 course enrollment sheet.  Your counselor will visit English classes to meet with students individually and complete course selections. English teachers will notify their classes of the scheduled dates. Please discuss your course selections with your parents and have your “rough draft” enrollment sheet with you on the day of the scheduled meeting with your tentative selections marked.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There are some courses that all seniors must take.  English is one of those required courses.  If you are pursuing an Academic Honors or a Technical Honors diploma, the EVSC requires that you take English 11A or AP English Language.  All juniors also need to choose a math course.  You must complete Algebra II and Geometry to fulfill your Core 40 requirements before moving into a higher level math course.  You must also choose a science course. You must complete Biology and Chemistry or ICP before choosing your third science.   If you have questions about what level of math, English, science, or Social Studies is appropriate for you, please reach out to your current teachers.</a:t>
            </a:r>
            <a:endParaRPr sz="1100"/>
          </a:p>
        </p:txBody>
      </p:sp>
      <p:sp>
        <p:nvSpPr>
          <p:cNvPr id="199" name="Google Shape;19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6b87c626a5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b87c626a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 addition to English, Math, Social Studies, and Science, you may also need to finish some of your PE and World Language requirements.  If you did not take PE I, PE II, Health, and a PE Elective as a 9th or 10th grader, you need to choose the appropriate course on your sheet.  Also, if you are pursuing an Academic Honors diploma and have not completed 3 years of one world language or two years of two different languages, you will need to choose the appropriate world language course.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Additional electives are on the back of your enrollment sheet.  In total, you need to choose the equivalent of 7 full-year courses.  Some courses are only offered for one semester, so you will need to choose 2 one semester courses to equal a full year course.  Two fine arts credits are required for an Academic Honors Diploma.</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US" sz="1100"/>
              <a:t>A separate presentation will explain all elective options.</a:t>
            </a:r>
            <a:endParaRPr sz="1100"/>
          </a:p>
        </p:txBody>
      </p:sp>
      <p:sp>
        <p:nvSpPr>
          <p:cNvPr id="213" name="Google Shape;213;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7932b91f3b_0_4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932b91f3b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Read the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7932b91f3b_0_4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7932b91f3b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Read the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7932b91f3b_0_4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932b91f3b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Read the slide.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d52c6eb7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fd52c6eb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In order to graduate high school in the state of Indiana, you must complete the three components of the Indiana Graduation Pathways:  diploma, employability skills, and postsecondary readiness.  The Graduation Pathways have numerous options to allow students to individualize the pathways to best meet their needs, interests, and postsecondary plans.  This slide shows the various options you have to choose from in each of the components.  Take note of the second requirement -  Employability Skills.  You may fulfill this with a service -based school activity such as an athletic sport, marching band, color guard, or theatre.  Many students have a job that would fulfill the work-based experience. Your counselor will work with you to ensure you meet one of the third requirements - Postsecondary Ready Competencies.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f88bb4ddc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f88bb4dd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US" sz="1000">
                <a:solidFill>
                  <a:schemeClr val="dk1"/>
                </a:solidFill>
              </a:rPr>
              <a:t>If you are not earning an honors diploma or taking 3 or more AP/CC courses, you should enroll in a CTE concentrator to meet bucket 3 of the Graduation Pathway. Each CTE concentrator requires 3 year-long courses. These courses can be taken separately or concurrently. Students must earn a C average in those courses. The current CTE Concentrators at Reitz ar the Education and Training Pathway, Marketing &amp; Sales Pathway, and the Human and Social Services Pathway.  Bucket 3 can also be met by earning a certain score on the SAT, ACT, or ASVAB.</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6b87c626a5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b87c626a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There are 3 different diploma designations you can earn in the state of Indiana.  We will briefly review each one.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9ac6eafdb_0_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A Core 40 diploma represents the minimal requirements needed to gain admission into a 4-year state university.  To earn this diploma, students must earn credits in the specific courses/areas noted on this slide.  Notice that even though it is called the Core 40 diploma, you must actually earn 41 credits as the EVSC requires an additional PE elective credit.    </a:t>
            </a:r>
            <a:endParaRPr sz="1100"/>
          </a:p>
        </p:txBody>
      </p:sp>
      <p:sp>
        <p:nvSpPr>
          <p:cNvPr id="102" name="Google Shape;102;g29ac6eafdb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9ac6eafdb_0_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The second designation is an Academic Honors diploma.  To earn this diploma, you must earn all the Core 40 requirements and some additional requirements: two more credits in math, three years of one world language or 2 years of 2 different world languages, two fine arts credits, a grade of C or better in required courses, a cumulative GPA of 3.0 or better, and a combination of AP courses, college credit courses, and/or test score benchmarks. </a:t>
            </a:r>
            <a:endParaRPr sz="1100"/>
          </a:p>
        </p:txBody>
      </p:sp>
      <p:sp>
        <p:nvSpPr>
          <p:cNvPr id="109" name="Google Shape;109;g29ac6eafdb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9ac6eafdb_0_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rPr>
              <a:t>The third designation is a Technical Honors diploma.  To earn this diploma, you must earn all the Core 40 requirements and some additional requirements:  6 credits in a college and career pathway, a grade of C or better in your courses, a GPA of B (3.0) or better, and a combination of AP courses, college credit courses, and/or test score benchmarks.   </a:t>
            </a:r>
            <a:endParaRPr sz="1100">
              <a:solidFill>
                <a:schemeClr val="dk1"/>
              </a:solidFill>
            </a:endParaRPr>
          </a:p>
          <a:p>
            <a:pPr indent="0" lvl="0" marL="0" rtl="0" algn="l">
              <a:spcBef>
                <a:spcPts val="0"/>
              </a:spcBef>
              <a:spcAft>
                <a:spcPts val="0"/>
              </a:spcAft>
              <a:buNone/>
            </a:pPr>
            <a:r>
              <a:t/>
            </a:r>
            <a:endParaRPr sz="1100"/>
          </a:p>
        </p:txBody>
      </p:sp>
      <p:sp>
        <p:nvSpPr>
          <p:cNvPr id="116" name="Google Shape;116;g29ac6eafdb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On your course enrollment sheet, you will see some courses that say “AP” which stands for Advanced Placement.  These are college-level courses in which students can earn college credit dependent on their AP exam score.  Research shows that students who take an AP course in high school, regardless of what they score on the AP exam, are more likely to graduate college in four years.  AP courses are weighted an additional point.  For example, earning a B in an AP course is like earning an A in a non-AP course.  If you are interested in taking an AP course, you should speak with your counselor about your career interests and postsecondary plan to determine which AP course is right for you.  Do not let the cost of an AP exam hinder your interest in taking an AP course as qualifying students can receive assistance in paying for the exam.    </a:t>
            </a:r>
            <a:endParaRPr sz="1100"/>
          </a:p>
        </p:txBody>
      </p:sp>
      <p:sp>
        <p:nvSpPr>
          <p:cNvPr id="123" name="Google Shape;123;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133"/>
            <a:ext cx="9144000" cy="228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4796667"/>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2524400"/>
            <a:ext cx="8118600" cy="2030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4200"/>
              <a:buNone/>
              <a:defRPr sz="4200">
                <a:solidFill>
                  <a:schemeClr val="accent1"/>
                </a:solidFill>
              </a:defRPr>
            </a:lvl1pPr>
            <a:lvl2pPr lvl="1" rtl="0">
              <a:spcBef>
                <a:spcPts val="0"/>
              </a:spcBef>
              <a:spcAft>
                <a:spcPts val="0"/>
              </a:spcAft>
              <a:buClr>
                <a:schemeClr val="accent1"/>
              </a:buClr>
              <a:buSzPts val="4200"/>
              <a:buNone/>
              <a:defRPr sz="4200">
                <a:solidFill>
                  <a:schemeClr val="accent1"/>
                </a:solidFill>
              </a:defRPr>
            </a:lvl2pPr>
            <a:lvl3pPr lvl="2" rtl="0">
              <a:spcBef>
                <a:spcPts val="0"/>
              </a:spcBef>
              <a:spcAft>
                <a:spcPts val="0"/>
              </a:spcAft>
              <a:buClr>
                <a:schemeClr val="accent1"/>
              </a:buClr>
              <a:buSzPts val="4200"/>
              <a:buNone/>
              <a:defRPr sz="4200">
                <a:solidFill>
                  <a:schemeClr val="accent1"/>
                </a:solidFill>
              </a:defRPr>
            </a:lvl3pPr>
            <a:lvl4pPr lvl="3" rtl="0">
              <a:spcBef>
                <a:spcPts val="0"/>
              </a:spcBef>
              <a:spcAft>
                <a:spcPts val="0"/>
              </a:spcAft>
              <a:buClr>
                <a:schemeClr val="accent1"/>
              </a:buClr>
              <a:buSzPts val="4200"/>
              <a:buNone/>
              <a:defRPr sz="4200">
                <a:solidFill>
                  <a:schemeClr val="accent1"/>
                </a:solidFill>
              </a:defRPr>
            </a:lvl4pPr>
            <a:lvl5pPr lvl="4" rtl="0">
              <a:spcBef>
                <a:spcPts val="0"/>
              </a:spcBef>
              <a:spcAft>
                <a:spcPts val="0"/>
              </a:spcAft>
              <a:buClr>
                <a:schemeClr val="accent1"/>
              </a:buClr>
              <a:buSzPts val="4200"/>
              <a:buNone/>
              <a:defRPr sz="4200">
                <a:solidFill>
                  <a:schemeClr val="accent1"/>
                </a:solidFill>
              </a:defRPr>
            </a:lvl5pPr>
            <a:lvl6pPr lvl="5" rtl="0">
              <a:spcBef>
                <a:spcPts val="0"/>
              </a:spcBef>
              <a:spcAft>
                <a:spcPts val="0"/>
              </a:spcAft>
              <a:buClr>
                <a:schemeClr val="accent1"/>
              </a:buClr>
              <a:buSzPts val="4200"/>
              <a:buNone/>
              <a:defRPr sz="4200">
                <a:solidFill>
                  <a:schemeClr val="accent1"/>
                </a:solidFill>
              </a:defRPr>
            </a:lvl6pPr>
            <a:lvl7pPr lvl="6" rtl="0">
              <a:spcBef>
                <a:spcPts val="0"/>
              </a:spcBef>
              <a:spcAft>
                <a:spcPts val="0"/>
              </a:spcAft>
              <a:buClr>
                <a:schemeClr val="accent1"/>
              </a:buClr>
              <a:buSzPts val="4200"/>
              <a:buNone/>
              <a:defRPr sz="4200">
                <a:solidFill>
                  <a:schemeClr val="accent1"/>
                </a:solidFill>
              </a:defRPr>
            </a:lvl7pPr>
            <a:lvl8pPr lvl="7" rtl="0">
              <a:spcBef>
                <a:spcPts val="0"/>
              </a:spcBef>
              <a:spcAft>
                <a:spcPts val="0"/>
              </a:spcAft>
              <a:buClr>
                <a:schemeClr val="accent1"/>
              </a:buClr>
              <a:buSzPts val="4200"/>
              <a:buNone/>
              <a:defRPr sz="4200">
                <a:solidFill>
                  <a:schemeClr val="accent1"/>
                </a:solidFill>
              </a:defRPr>
            </a:lvl8pPr>
            <a:lvl9pPr lvl="8" rtl="0">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5120852"/>
            <a:ext cx="8118600" cy="105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2400"/>
              <a:buNone/>
              <a:defRPr sz="2400">
                <a:solidFill>
                  <a:schemeClr val="accent2"/>
                </a:solidFill>
              </a:defRPr>
            </a:lvl1pPr>
            <a:lvl2pPr lvl="1" rtl="0">
              <a:lnSpc>
                <a:spcPct val="100000"/>
              </a:lnSpc>
              <a:spcBef>
                <a:spcPts val="0"/>
              </a:spcBef>
              <a:spcAft>
                <a:spcPts val="0"/>
              </a:spcAft>
              <a:buClr>
                <a:schemeClr val="accent2"/>
              </a:buClr>
              <a:buSzPts val="2400"/>
              <a:buNone/>
              <a:defRPr sz="2400">
                <a:solidFill>
                  <a:schemeClr val="accent2"/>
                </a:solidFill>
              </a:defRPr>
            </a:lvl2pPr>
            <a:lvl3pPr lvl="2" rtl="0">
              <a:lnSpc>
                <a:spcPct val="100000"/>
              </a:lnSpc>
              <a:spcBef>
                <a:spcPts val="0"/>
              </a:spcBef>
              <a:spcAft>
                <a:spcPts val="0"/>
              </a:spcAft>
              <a:buClr>
                <a:schemeClr val="accent2"/>
              </a:buClr>
              <a:buSzPts val="2400"/>
              <a:buNone/>
              <a:defRPr sz="2400">
                <a:solidFill>
                  <a:schemeClr val="accent2"/>
                </a:solidFill>
              </a:defRPr>
            </a:lvl3pPr>
            <a:lvl4pPr lvl="3" rtl="0">
              <a:lnSpc>
                <a:spcPct val="100000"/>
              </a:lnSpc>
              <a:spcBef>
                <a:spcPts val="0"/>
              </a:spcBef>
              <a:spcAft>
                <a:spcPts val="0"/>
              </a:spcAft>
              <a:buClr>
                <a:schemeClr val="accent2"/>
              </a:buClr>
              <a:buSzPts val="2400"/>
              <a:buNone/>
              <a:defRPr sz="2400">
                <a:solidFill>
                  <a:schemeClr val="accent2"/>
                </a:solidFill>
              </a:defRPr>
            </a:lvl4pPr>
            <a:lvl5pPr lvl="4" rtl="0">
              <a:lnSpc>
                <a:spcPct val="100000"/>
              </a:lnSpc>
              <a:spcBef>
                <a:spcPts val="0"/>
              </a:spcBef>
              <a:spcAft>
                <a:spcPts val="0"/>
              </a:spcAft>
              <a:buClr>
                <a:schemeClr val="accent2"/>
              </a:buClr>
              <a:buSzPts val="2400"/>
              <a:buNone/>
              <a:defRPr sz="2400">
                <a:solidFill>
                  <a:schemeClr val="accent2"/>
                </a:solidFill>
              </a:defRPr>
            </a:lvl5pPr>
            <a:lvl6pPr lvl="5" rtl="0">
              <a:lnSpc>
                <a:spcPct val="100000"/>
              </a:lnSpc>
              <a:spcBef>
                <a:spcPts val="0"/>
              </a:spcBef>
              <a:spcAft>
                <a:spcPts val="0"/>
              </a:spcAft>
              <a:buClr>
                <a:schemeClr val="accent2"/>
              </a:buClr>
              <a:buSzPts val="2400"/>
              <a:buNone/>
              <a:defRPr sz="2400">
                <a:solidFill>
                  <a:schemeClr val="accent2"/>
                </a:solidFill>
              </a:defRPr>
            </a:lvl6pPr>
            <a:lvl7pPr lvl="6" rtl="0">
              <a:lnSpc>
                <a:spcPct val="100000"/>
              </a:lnSpc>
              <a:spcBef>
                <a:spcPts val="0"/>
              </a:spcBef>
              <a:spcAft>
                <a:spcPts val="0"/>
              </a:spcAft>
              <a:buClr>
                <a:schemeClr val="accent2"/>
              </a:buClr>
              <a:buSzPts val="2400"/>
              <a:buNone/>
              <a:defRPr sz="2400">
                <a:solidFill>
                  <a:schemeClr val="accent2"/>
                </a:solidFill>
              </a:defRPr>
            </a:lvl7pPr>
            <a:lvl8pPr lvl="7" rtl="0">
              <a:lnSpc>
                <a:spcPct val="100000"/>
              </a:lnSpc>
              <a:spcBef>
                <a:spcPts val="0"/>
              </a:spcBef>
              <a:spcAft>
                <a:spcPts val="0"/>
              </a:spcAft>
              <a:buClr>
                <a:schemeClr val="accent2"/>
              </a:buClr>
              <a:buSzPts val="2400"/>
              <a:buNone/>
              <a:defRPr sz="2400">
                <a:solidFill>
                  <a:schemeClr val="accent2"/>
                </a:solidFill>
              </a:defRPr>
            </a:lvl8pPr>
            <a:lvl9pPr lvl="8" rtl="0">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386200"/>
            <a:ext cx="8520600" cy="280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4304567"/>
            <a:ext cx="8520600" cy="17343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2" name="Google Shape;52;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13"/>
          <p:cNvSpPr txBox="1"/>
          <p:nvPr>
            <p:ph type="title"/>
          </p:nvPr>
        </p:nvSpPr>
        <p:spPr>
          <a:xfrm>
            <a:off x="457200" y="274638"/>
            <a:ext cx="746760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4600"/>
              <a:buFont typeface="Source Sans Pro"/>
              <a:buNone/>
              <a:defRPr b="0" i="0" sz="4600" u="none" cap="none" strike="noStrike">
                <a:solidFill>
                  <a:schemeClr val="lt1"/>
                </a:solidFill>
                <a:latin typeface="Source Sans Pro"/>
                <a:ea typeface="Source Sans Pro"/>
                <a:cs typeface="Source Sans Pro"/>
                <a:sym typeface="Source Sans Pro"/>
              </a:defRPr>
            </a:lvl1pPr>
            <a:lvl2pPr indent="0" lvl="1" rtl="0">
              <a:spcBef>
                <a:spcPts val="0"/>
              </a:spcBef>
              <a:spcAft>
                <a:spcPts val="0"/>
              </a:spcAft>
              <a:buSzPts val="3000"/>
              <a:buNone/>
              <a:defRPr sz="1800"/>
            </a:lvl2pPr>
            <a:lvl3pPr indent="0" lvl="2" rtl="0">
              <a:spcBef>
                <a:spcPts val="0"/>
              </a:spcBef>
              <a:spcAft>
                <a:spcPts val="0"/>
              </a:spcAft>
              <a:buSzPts val="3000"/>
              <a:buNone/>
              <a:defRPr sz="1800"/>
            </a:lvl3pPr>
            <a:lvl4pPr indent="0" lvl="3" rtl="0">
              <a:spcBef>
                <a:spcPts val="0"/>
              </a:spcBef>
              <a:spcAft>
                <a:spcPts val="0"/>
              </a:spcAft>
              <a:buSzPts val="3000"/>
              <a:buNone/>
              <a:defRPr sz="1800"/>
            </a:lvl4pPr>
            <a:lvl5pPr indent="0" lvl="4" rtl="0">
              <a:spcBef>
                <a:spcPts val="0"/>
              </a:spcBef>
              <a:spcAft>
                <a:spcPts val="0"/>
              </a:spcAft>
              <a:buSzPts val="3000"/>
              <a:buNone/>
              <a:defRPr sz="1800"/>
            </a:lvl5pPr>
            <a:lvl6pPr indent="0" lvl="5" rtl="0">
              <a:spcBef>
                <a:spcPts val="0"/>
              </a:spcBef>
              <a:spcAft>
                <a:spcPts val="0"/>
              </a:spcAft>
              <a:buSzPts val="3000"/>
              <a:buNone/>
              <a:defRPr sz="1800"/>
            </a:lvl6pPr>
            <a:lvl7pPr indent="0" lvl="6" rtl="0">
              <a:spcBef>
                <a:spcPts val="0"/>
              </a:spcBef>
              <a:spcAft>
                <a:spcPts val="0"/>
              </a:spcAft>
              <a:buSzPts val="3000"/>
              <a:buNone/>
              <a:defRPr sz="1800"/>
            </a:lvl7pPr>
            <a:lvl8pPr indent="0" lvl="7" rtl="0">
              <a:spcBef>
                <a:spcPts val="0"/>
              </a:spcBef>
              <a:spcAft>
                <a:spcPts val="0"/>
              </a:spcAft>
              <a:buSzPts val="3000"/>
              <a:buNone/>
              <a:defRPr sz="1800"/>
            </a:lvl8pPr>
            <a:lvl9pPr indent="0" lvl="8" rtl="0">
              <a:spcBef>
                <a:spcPts val="0"/>
              </a:spcBef>
              <a:spcAft>
                <a:spcPts val="0"/>
              </a:spcAft>
              <a:buSzPts val="3000"/>
              <a:buNone/>
              <a:defRPr sz="1800"/>
            </a:lvl9pPr>
          </a:lstStyle>
          <a:p/>
        </p:txBody>
      </p:sp>
      <p:sp>
        <p:nvSpPr>
          <p:cNvPr id="57" name="Google Shape;57;p13"/>
          <p:cNvSpPr txBox="1"/>
          <p:nvPr>
            <p:ph idx="1" type="body"/>
          </p:nvPr>
        </p:nvSpPr>
        <p:spPr>
          <a:xfrm>
            <a:off x="457200" y="1600200"/>
            <a:ext cx="7467600" cy="45261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Arial"/>
                <a:ea typeface="Arial"/>
                <a:cs typeface="Arial"/>
                <a:sym typeface="Arial"/>
              </a:defRPr>
            </a:lvl1pPr>
            <a:lvl2pPr indent="-377190" lvl="1" marL="914400" marR="0" rtl="0" algn="l">
              <a:spcBef>
                <a:spcPts val="1600"/>
              </a:spcBef>
              <a:spcAft>
                <a:spcPts val="0"/>
              </a:spcAft>
              <a:buClr>
                <a:schemeClr val="accent1"/>
              </a:buClr>
              <a:buSzPts val="2340"/>
              <a:buFont typeface="Noto Sans Symbols"/>
              <a:buChar char="●"/>
              <a:defRPr b="0" i="0" sz="2600" u="none" cap="none" strike="noStrike">
                <a:solidFill>
                  <a:schemeClr val="lt1"/>
                </a:solidFill>
                <a:latin typeface="Arial"/>
                <a:ea typeface="Arial"/>
                <a:cs typeface="Arial"/>
                <a:sym typeface="Arial"/>
              </a:defRPr>
            </a:lvl2pPr>
            <a:lvl3pPr indent="-358139" lvl="2" marL="1371600" marR="0" rtl="0" algn="l">
              <a:spcBef>
                <a:spcPts val="1600"/>
              </a:spcBef>
              <a:spcAft>
                <a:spcPts val="0"/>
              </a:spcAft>
              <a:buClr>
                <a:schemeClr val="accent2"/>
              </a:buClr>
              <a:buSzPts val="2040"/>
              <a:buFont typeface="Arial"/>
              <a:buChar char="○"/>
              <a:defRPr b="0" i="0" sz="2400" u="none" cap="none" strike="noStrike">
                <a:solidFill>
                  <a:schemeClr val="lt1"/>
                </a:solidFill>
                <a:latin typeface="Arial"/>
                <a:ea typeface="Arial"/>
                <a:cs typeface="Arial"/>
                <a:sym typeface="Arial"/>
              </a:defRPr>
            </a:lvl3pPr>
            <a:lvl4pPr indent="-342900" lvl="3" marL="1828800" marR="0" rtl="0" algn="l">
              <a:spcBef>
                <a:spcPts val="1600"/>
              </a:spcBef>
              <a:spcAft>
                <a:spcPts val="0"/>
              </a:spcAft>
              <a:buClr>
                <a:schemeClr val="accent3"/>
              </a:buClr>
              <a:buSzPts val="18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1600"/>
              </a:spcBef>
              <a:spcAft>
                <a:spcPts val="0"/>
              </a:spcAft>
              <a:buClr>
                <a:schemeClr val="accent4"/>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16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160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160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1600"/>
              </a:spcBef>
              <a:spcAft>
                <a:spcPts val="160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58" name="Google Shape;58;p13"/>
          <p:cNvSpPr txBox="1"/>
          <p:nvPr>
            <p:ph idx="10" type="dt"/>
          </p:nvPr>
        </p:nvSpPr>
        <p:spPr>
          <a:xfrm>
            <a:off x="457200" y="6422064"/>
            <a:ext cx="2133600" cy="3651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000">
                <a:solidFill>
                  <a:srgbClr val="9A9997"/>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9" name="Google Shape;59;p13"/>
          <p:cNvSpPr txBox="1"/>
          <p:nvPr>
            <p:ph idx="11" type="ftr"/>
          </p:nvPr>
        </p:nvSpPr>
        <p:spPr>
          <a:xfrm>
            <a:off x="3124200" y="6422064"/>
            <a:ext cx="2895600" cy="3651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SzPts val="1400"/>
              <a:buNone/>
              <a:defRPr sz="1000">
                <a:solidFill>
                  <a:srgbClr val="9A9997"/>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0" name="Google Shape;60;p13"/>
          <p:cNvSpPr txBox="1"/>
          <p:nvPr>
            <p:ph idx="12" type="sldNum"/>
          </p:nvPr>
        </p:nvSpPr>
        <p:spPr>
          <a:xfrm>
            <a:off x="8153400" y="6422064"/>
            <a:ext cx="762000" cy="3651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000">
                <a:solidFill>
                  <a:srgbClr val="9A9997"/>
                </a:solidFill>
                <a:latin typeface="Arial"/>
                <a:ea typeface="Arial"/>
                <a:cs typeface="Arial"/>
                <a:sym typeface="Arial"/>
              </a:defRPr>
            </a:lvl1pPr>
            <a:lvl2pPr indent="0" lvl="1" marL="0" marR="0" rtl="0" algn="r">
              <a:spcBef>
                <a:spcPts val="0"/>
              </a:spcBef>
              <a:buNone/>
              <a:defRPr sz="1000">
                <a:solidFill>
                  <a:srgbClr val="9A9997"/>
                </a:solidFill>
                <a:latin typeface="Arial"/>
                <a:ea typeface="Arial"/>
                <a:cs typeface="Arial"/>
                <a:sym typeface="Arial"/>
              </a:defRPr>
            </a:lvl2pPr>
            <a:lvl3pPr indent="0" lvl="2" marL="0" marR="0" rtl="0" algn="r">
              <a:spcBef>
                <a:spcPts val="0"/>
              </a:spcBef>
              <a:buNone/>
              <a:defRPr sz="1000">
                <a:solidFill>
                  <a:srgbClr val="9A9997"/>
                </a:solidFill>
                <a:latin typeface="Arial"/>
                <a:ea typeface="Arial"/>
                <a:cs typeface="Arial"/>
                <a:sym typeface="Arial"/>
              </a:defRPr>
            </a:lvl3pPr>
            <a:lvl4pPr indent="0" lvl="3" marL="0" marR="0" rtl="0" algn="r">
              <a:spcBef>
                <a:spcPts val="0"/>
              </a:spcBef>
              <a:buNone/>
              <a:defRPr sz="1000">
                <a:solidFill>
                  <a:srgbClr val="9A9997"/>
                </a:solidFill>
                <a:latin typeface="Arial"/>
                <a:ea typeface="Arial"/>
                <a:cs typeface="Arial"/>
                <a:sym typeface="Arial"/>
              </a:defRPr>
            </a:lvl4pPr>
            <a:lvl5pPr indent="0" lvl="4" marL="0" marR="0" rtl="0" algn="r">
              <a:spcBef>
                <a:spcPts val="0"/>
              </a:spcBef>
              <a:buNone/>
              <a:defRPr sz="1000">
                <a:solidFill>
                  <a:srgbClr val="9A9997"/>
                </a:solidFill>
                <a:latin typeface="Arial"/>
                <a:ea typeface="Arial"/>
                <a:cs typeface="Arial"/>
                <a:sym typeface="Arial"/>
              </a:defRPr>
            </a:lvl5pPr>
            <a:lvl6pPr indent="0" lvl="5" marL="0" marR="0" rtl="0" algn="r">
              <a:spcBef>
                <a:spcPts val="0"/>
              </a:spcBef>
              <a:buNone/>
              <a:defRPr sz="1000">
                <a:solidFill>
                  <a:srgbClr val="9A9997"/>
                </a:solidFill>
                <a:latin typeface="Arial"/>
                <a:ea typeface="Arial"/>
                <a:cs typeface="Arial"/>
                <a:sym typeface="Arial"/>
              </a:defRPr>
            </a:lvl6pPr>
            <a:lvl7pPr indent="0" lvl="6" marL="0" marR="0" rtl="0" algn="r">
              <a:spcBef>
                <a:spcPts val="0"/>
              </a:spcBef>
              <a:buNone/>
              <a:defRPr sz="1000">
                <a:solidFill>
                  <a:srgbClr val="9A9997"/>
                </a:solidFill>
                <a:latin typeface="Arial"/>
                <a:ea typeface="Arial"/>
                <a:cs typeface="Arial"/>
                <a:sym typeface="Arial"/>
              </a:defRPr>
            </a:lvl7pPr>
            <a:lvl8pPr indent="0" lvl="7" marL="0" marR="0" rtl="0" algn="r">
              <a:spcBef>
                <a:spcPts val="0"/>
              </a:spcBef>
              <a:buNone/>
              <a:defRPr sz="1000">
                <a:solidFill>
                  <a:srgbClr val="9A9997"/>
                </a:solidFill>
                <a:latin typeface="Arial"/>
                <a:ea typeface="Arial"/>
                <a:cs typeface="Arial"/>
                <a:sym typeface="Arial"/>
              </a:defRPr>
            </a:lvl8pPr>
            <a:lvl9pPr indent="0" lvl="8" marL="0" marR="0" rtl="0" algn="r">
              <a:spcBef>
                <a:spcPts val="0"/>
              </a:spcBef>
              <a:buNone/>
              <a:defRPr sz="1000">
                <a:solidFill>
                  <a:srgbClr val="9A999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4"/>
          <p:cNvSpPr txBox="1"/>
          <p:nvPr>
            <p:ph type="title"/>
          </p:nvPr>
        </p:nvSpPr>
        <p:spPr>
          <a:xfrm>
            <a:off x="457200" y="274638"/>
            <a:ext cx="746760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4600"/>
              <a:buFont typeface="Source Sans Pro"/>
              <a:buNone/>
              <a:defRPr b="0" i="0" sz="4600" u="none" cap="none" strike="noStrike">
                <a:solidFill>
                  <a:schemeClr val="lt1"/>
                </a:solidFill>
                <a:latin typeface="Source Sans Pro"/>
                <a:ea typeface="Source Sans Pro"/>
                <a:cs typeface="Source Sans Pro"/>
                <a:sym typeface="Source Sans Pro"/>
              </a:defRPr>
            </a:lvl1pPr>
            <a:lvl2pPr indent="0" lvl="1" rtl="0">
              <a:spcBef>
                <a:spcPts val="0"/>
              </a:spcBef>
              <a:spcAft>
                <a:spcPts val="0"/>
              </a:spcAft>
              <a:buSzPts val="3000"/>
              <a:buNone/>
              <a:defRPr sz="1800"/>
            </a:lvl2pPr>
            <a:lvl3pPr indent="0" lvl="2" rtl="0">
              <a:spcBef>
                <a:spcPts val="0"/>
              </a:spcBef>
              <a:spcAft>
                <a:spcPts val="0"/>
              </a:spcAft>
              <a:buSzPts val="3000"/>
              <a:buNone/>
              <a:defRPr sz="1800"/>
            </a:lvl3pPr>
            <a:lvl4pPr indent="0" lvl="3" rtl="0">
              <a:spcBef>
                <a:spcPts val="0"/>
              </a:spcBef>
              <a:spcAft>
                <a:spcPts val="0"/>
              </a:spcAft>
              <a:buSzPts val="3000"/>
              <a:buNone/>
              <a:defRPr sz="1800"/>
            </a:lvl4pPr>
            <a:lvl5pPr indent="0" lvl="4" rtl="0">
              <a:spcBef>
                <a:spcPts val="0"/>
              </a:spcBef>
              <a:spcAft>
                <a:spcPts val="0"/>
              </a:spcAft>
              <a:buSzPts val="3000"/>
              <a:buNone/>
              <a:defRPr sz="1800"/>
            </a:lvl5pPr>
            <a:lvl6pPr indent="0" lvl="5" rtl="0">
              <a:spcBef>
                <a:spcPts val="0"/>
              </a:spcBef>
              <a:spcAft>
                <a:spcPts val="0"/>
              </a:spcAft>
              <a:buSzPts val="3000"/>
              <a:buNone/>
              <a:defRPr sz="1800"/>
            </a:lvl6pPr>
            <a:lvl7pPr indent="0" lvl="6" rtl="0">
              <a:spcBef>
                <a:spcPts val="0"/>
              </a:spcBef>
              <a:spcAft>
                <a:spcPts val="0"/>
              </a:spcAft>
              <a:buSzPts val="3000"/>
              <a:buNone/>
              <a:defRPr sz="1800"/>
            </a:lvl7pPr>
            <a:lvl8pPr indent="0" lvl="7" rtl="0">
              <a:spcBef>
                <a:spcPts val="0"/>
              </a:spcBef>
              <a:spcAft>
                <a:spcPts val="0"/>
              </a:spcAft>
              <a:buSzPts val="3000"/>
              <a:buNone/>
              <a:defRPr sz="1800"/>
            </a:lvl8pPr>
            <a:lvl9pPr indent="0" lvl="8" rtl="0">
              <a:spcBef>
                <a:spcPts val="0"/>
              </a:spcBef>
              <a:spcAft>
                <a:spcPts val="0"/>
              </a:spcAft>
              <a:buSzPts val="3000"/>
              <a:buNone/>
              <a:defRPr sz="1800"/>
            </a:lvl9pPr>
          </a:lstStyle>
          <a:p/>
        </p:txBody>
      </p:sp>
      <p:sp>
        <p:nvSpPr>
          <p:cNvPr id="63" name="Google Shape;63;p14"/>
          <p:cNvSpPr txBox="1"/>
          <p:nvPr>
            <p:ph idx="1" type="body"/>
          </p:nvPr>
        </p:nvSpPr>
        <p:spPr>
          <a:xfrm>
            <a:off x="457200" y="1600200"/>
            <a:ext cx="3657600" cy="4526100"/>
          </a:xfrm>
          <a:prstGeom prst="rect">
            <a:avLst/>
          </a:prstGeom>
          <a:noFill/>
          <a:ln>
            <a:noFill/>
          </a:ln>
        </p:spPr>
        <p:txBody>
          <a:bodyPr anchorCtr="0" anchor="t" bIns="91425" lIns="91425" spcFirstLastPara="1" rIns="91425" wrap="square" tIns="91425">
            <a:noAutofit/>
          </a:bodyPr>
          <a:lstStyle>
            <a:lvl1pPr indent="-360680" lvl="0" marL="457200" marR="0" rtl="0" algn="l">
              <a:spcBef>
                <a:spcPts val="520"/>
              </a:spcBef>
              <a:spcAft>
                <a:spcPts val="0"/>
              </a:spcAft>
              <a:buClr>
                <a:schemeClr val="accent1"/>
              </a:buClr>
              <a:buSzPts val="2080"/>
              <a:buFont typeface="Noto Sans Symbols"/>
              <a:buChar char="⦿"/>
              <a:defRPr b="0" i="0" sz="2600" u="none" cap="none" strike="noStrike">
                <a:solidFill>
                  <a:schemeClr val="lt1"/>
                </a:solidFill>
                <a:latin typeface="Arial"/>
                <a:ea typeface="Arial"/>
                <a:cs typeface="Arial"/>
                <a:sym typeface="Arial"/>
              </a:defRPr>
            </a:lvl1pPr>
            <a:lvl2pPr indent="-354330" lvl="1" marL="914400" marR="0" rtl="0" algn="l">
              <a:spcBef>
                <a:spcPts val="1600"/>
              </a:spcBef>
              <a:spcAft>
                <a:spcPts val="0"/>
              </a:spcAft>
              <a:buClr>
                <a:schemeClr val="accent1"/>
              </a:buClr>
              <a:buSzPts val="1980"/>
              <a:buFont typeface="Noto Sans Symbols"/>
              <a:buChar char="●"/>
              <a:defRPr b="0" i="0" sz="2200" u="none" cap="none" strike="noStrike">
                <a:solidFill>
                  <a:schemeClr val="lt1"/>
                </a:solidFill>
                <a:latin typeface="Arial"/>
                <a:ea typeface="Arial"/>
                <a:cs typeface="Arial"/>
                <a:sym typeface="Arial"/>
              </a:defRPr>
            </a:lvl2pPr>
            <a:lvl3pPr indent="-336550" lvl="2" marL="1371600" marR="0" rtl="0" algn="l">
              <a:spcBef>
                <a:spcPts val="1600"/>
              </a:spcBef>
              <a:spcAft>
                <a:spcPts val="0"/>
              </a:spcAft>
              <a:buClr>
                <a:schemeClr val="accent2"/>
              </a:buClr>
              <a:buSzPts val="1700"/>
              <a:buFont typeface="Arial"/>
              <a:buChar char="○"/>
              <a:defRPr b="0" i="0" sz="2000" u="none" cap="none" strike="noStrike">
                <a:solidFill>
                  <a:schemeClr val="lt1"/>
                </a:solidFill>
                <a:latin typeface="Arial"/>
                <a:ea typeface="Arial"/>
                <a:cs typeface="Arial"/>
                <a:sym typeface="Arial"/>
              </a:defRPr>
            </a:lvl3pPr>
            <a:lvl4pPr indent="-331469" lvl="3" marL="1828800" marR="0" rtl="0" algn="l">
              <a:spcBef>
                <a:spcPts val="1600"/>
              </a:spcBef>
              <a:spcAft>
                <a:spcPts val="0"/>
              </a:spcAft>
              <a:buClr>
                <a:schemeClr val="accent3"/>
              </a:buClr>
              <a:buSzPts val="1620"/>
              <a:buFont typeface="Noto Sans Symbols"/>
              <a:buChar char="●"/>
              <a:defRPr b="0" i="0" sz="1800" u="none" cap="none" strike="noStrike">
                <a:solidFill>
                  <a:schemeClr val="lt1"/>
                </a:solidFill>
                <a:latin typeface="Arial"/>
                <a:ea typeface="Arial"/>
                <a:cs typeface="Arial"/>
                <a:sym typeface="Arial"/>
              </a:defRPr>
            </a:lvl4pPr>
            <a:lvl5pPr indent="-342900" lvl="4" marL="2286000" marR="0" rtl="0" algn="l">
              <a:spcBef>
                <a:spcPts val="1600"/>
              </a:spcBef>
              <a:spcAft>
                <a:spcPts val="0"/>
              </a:spcAft>
              <a:buClr>
                <a:schemeClr val="accent4"/>
              </a:buClr>
              <a:buSzPts val="1800"/>
              <a:buFont typeface="Arial"/>
              <a:buChar char="-"/>
              <a:defRPr b="0" i="0" sz="1800" u="none" cap="none" strike="noStrike">
                <a:solidFill>
                  <a:schemeClr val="lt1"/>
                </a:solidFill>
                <a:latin typeface="Arial"/>
                <a:ea typeface="Arial"/>
                <a:cs typeface="Arial"/>
                <a:sym typeface="Arial"/>
              </a:defRPr>
            </a:lvl5pPr>
            <a:lvl6pPr indent="-355600" lvl="5" marL="2743200" marR="0" rtl="0" algn="l">
              <a:spcBef>
                <a:spcPts val="16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160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160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1600"/>
              </a:spcBef>
              <a:spcAft>
                <a:spcPts val="160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64" name="Google Shape;64;p14"/>
          <p:cNvSpPr txBox="1"/>
          <p:nvPr>
            <p:ph idx="2" type="body"/>
          </p:nvPr>
        </p:nvSpPr>
        <p:spPr>
          <a:xfrm>
            <a:off x="4267200" y="1600200"/>
            <a:ext cx="3657600" cy="4526100"/>
          </a:xfrm>
          <a:prstGeom prst="rect">
            <a:avLst/>
          </a:prstGeom>
          <a:noFill/>
          <a:ln>
            <a:noFill/>
          </a:ln>
        </p:spPr>
        <p:txBody>
          <a:bodyPr anchorCtr="0" anchor="t" bIns="91425" lIns="91425" spcFirstLastPara="1" rIns="91425" wrap="square" tIns="91425">
            <a:noAutofit/>
          </a:bodyPr>
          <a:lstStyle>
            <a:lvl1pPr indent="-360680" lvl="0" marL="457200" marR="0" rtl="0" algn="l">
              <a:spcBef>
                <a:spcPts val="520"/>
              </a:spcBef>
              <a:spcAft>
                <a:spcPts val="0"/>
              </a:spcAft>
              <a:buClr>
                <a:schemeClr val="accent1"/>
              </a:buClr>
              <a:buSzPts val="2080"/>
              <a:buFont typeface="Noto Sans Symbols"/>
              <a:buChar char="⦿"/>
              <a:defRPr b="0" i="0" sz="2600" u="none" cap="none" strike="noStrike">
                <a:solidFill>
                  <a:schemeClr val="lt1"/>
                </a:solidFill>
                <a:latin typeface="Arial"/>
                <a:ea typeface="Arial"/>
                <a:cs typeface="Arial"/>
                <a:sym typeface="Arial"/>
              </a:defRPr>
            </a:lvl1pPr>
            <a:lvl2pPr indent="-354330" lvl="1" marL="914400" marR="0" rtl="0" algn="l">
              <a:spcBef>
                <a:spcPts val="1600"/>
              </a:spcBef>
              <a:spcAft>
                <a:spcPts val="0"/>
              </a:spcAft>
              <a:buClr>
                <a:schemeClr val="accent1"/>
              </a:buClr>
              <a:buSzPts val="1980"/>
              <a:buFont typeface="Noto Sans Symbols"/>
              <a:buChar char="●"/>
              <a:defRPr b="0" i="0" sz="2200" u="none" cap="none" strike="noStrike">
                <a:solidFill>
                  <a:schemeClr val="lt1"/>
                </a:solidFill>
                <a:latin typeface="Arial"/>
                <a:ea typeface="Arial"/>
                <a:cs typeface="Arial"/>
                <a:sym typeface="Arial"/>
              </a:defRPr>
            </a:lvl2pPr>
            <a:lvl3pPr indent="-336550" lvl="2" marL="1371600" marR="0" rtl="0" algn="l">
              <a:spcBef>
                <a:spcPts val="1600"/>
              </a:spcBef>
              <a:spcAft>
                <a:spcPts val="0"/>
              </a:spcAft>
              <a:buClr>
                <a:schemeClr val="accent2"/>
              </a:buClr>
              <a:buSzPts val="1700"/>
              <a:buFont typeface="Arial"/>
              <a:buChar char="○"/>
              <a:defRPr b="0" i="0" sz="2000" u="none" cap="none" strike="noStrike">
                <a:solidFill>
                  <a:schemeClr val="lt1"/>
                </a:solidFill>
                <a:latin typeface="Arial"/>
                <a:ea typeface="Arial"/>
                <a:cs typeface="Arial"/>
                <a:sym typeface="Arial"/>
              </a:defRPr>
            </a:lvl3pPr>
            <a:lvl4pPr indent="-331469" lvl="3" marL="1828800" marR="0" rtl="0" algn="l">
              <a:spcBef>
                <a:spcPts val="1600"/>
              </a:spcBef>
              <a:spcAft>
                <a:spcPts val="0"/>
              </a:spcAft>
              <a:buClr>
                <a:schemeClr val="accent3"/>
              </a:buClr>
              <a:buSzPts val="1620"/>
              <a:buFont typeface="Noto Sans Symbols"/>
              <a:buChar char="●"/>
              <a:defRPr b="0" i="0" sz="1800" u="none" cap="none" strike="noStrike">
                <a:solidFill>
                  <a:schemeClr val="lt1"/>
                </a:solidFill>
                <a:latin typeface="Arial"/>
                <a:ea typeface="Arial"/>
                <a:cs typeface="Arial"/>
                <a:sym typeface="Arial"/>
              </a:defRPr>
            </a:lvl4pPr>
            <a:lvl5pPr indent="-342900" lvl="4" marL="2286000" marR="0" rtl="0" algn="l">
              <a:spcBef>
                <a:spcPts val="1600"/>
              </a:spcBef>
              <a:spcAft>
                <a:spcPts val="0"/>
              </a:spcAft>
              <a:buClr>
                <a:schemeClr val="accent4"/>
              </a:buClr>
              <a:buSzPts val="1800"/>
              <a:buFont typeface="Arial"/>
              <a:buChar char="-"/>
              <a:defRPr b="0" i="0" sz="1800" u="none" cap="none" strike="noStrike">
                <a:solidFill>
                  <a:schemeClr val="lt1"/>
                </a:solidFill>
                <a:latin typeface="Arial"/>
                <a:ea typeface="Arial"/>
                <a:cs typeface="Arial"/>
                <a:sym typeface="Arial"/>
              </a:defRPr>
            </a:lvl5pPr>
            <a:lvl6pPr indent="-355600" lvl="5" marL="2743200" marR="0" rtl="0" algn="l">
              <a:spcBef>
                <a:spcPts val="16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160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160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1600"/>
              </a:spcBef>
              <a:spcAft>
                <a:spcPts val="160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65" name="Google Shape;65;p14"/>
          <p:cNvSpPr txBox="1"/>
          <p:nvPr>
            <p:ph idx="10" type="dt"/>
          </p:nvPr>
        </p:nvSpPr>
        <p:spPr>
          <a:xfrm>
            <a:off x="457200" y="6422064"/>
            <a:ext cx="2133600" cy="3651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000">
                <a:solidFill>
                  <a:srgbClr val="9A9997"/>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6" name="Google Shape;66;p14"/>
          <p:cNvSpPr txBox="1"/>
          <p:nvPr>
            <p:ph idx="11" type="ftr"/>
          </p:nvPr>
        </p:nvSpPr>
        <p:spPr>
          <a:xfrm>
            <a:off x="3124200" y="6422064"/>
            <a:ext cx="2895600" cy="3651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SzPts val="1400"/>
              <a:buNone/>
              <a:defRPr sz="1000">
                <a:solidFill>
                  <a:srgbClr val="9A9997"/>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7" name="Google Shape;67;p14"/>
          <p:cNvSpPr txBox="1"/>
          <p:nvPr>
            <p:ph idx="12" type="sldNum"/>
          </p:nvPr>
        </p:nvSpPr>
        <p:spPr>
          <a:xfrm>
            <a:off x="8153400" y="6422064"/>
            <a:ext cx="762000" cy="3651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000">
                <a:solidFill>
                  <a:srgbClr val="9A9997"/>
                </a:solidFill>
                <a:latin typeface="Arial"/>
                <a:ea typeface="Arial"/>
                <a:cs typeface="Arial"/>
                <a:sym typeface="Arial"/>
              </a:defRPr>
            </a:lvl1pPr>
            <a:lvl2pPr indent="0" lvl="1" marL="0" marR="0" rtl="0" algn="r">
              <a:spcBef>
                <a:spcPts val="0"/>
              </a:spcBef>
              <a:buNone/>
              <a:defRPr sz="1000">
                <a:solidFill>
                  <a:srgbClr val="9A9997"/>
                </a:solidFill>
                <a:latin typeface="Arial"/>
                <a:ea typeface="Arial"/>
                <a:cs typeface="Arial"/>
                <a:sym typeface="Arial"/>
              </a:defRPr>
            </a:lvl2pPr>
            <a:lvl3pPr indent="0" lvl="2" marL="0" marR="0" rtl="0" algn="r">
              <a:spcBef>
                <a:spcPts val="0"/>
              </a:spcBef>
              <a:buNone/>
              <a:defRPr sz="1000">
                <a:solidFill>
                  <a:srgbClr val="9A9997"/>
                </a:solidFill>
                <a:latin typeface="Arial"/>
                <a:ea typeface="Arial"/>
                <a:cs typeface="Arial"/>
                <a:sym typeface="Arial"/>
              </a:defRPr>
            </a:lvl3pPr>
            <a:lvl4pPr indent="0" lvl="3" marL="0" marR="0" rtl="0" algn="r">
              <a:spcBef>
                <a:spcPts val="0"/>
              </a:spcBef>
              <a:buNone/>
              <a:defRPr sz="1000">
                <a:solidFill>
                  <a:srgbClr val="9A9997"/>
                </a:solidFill>
                <a:latin typeface="Arial"/>
                <a:ea typeface="Arial"/>
                <a:cs typeface="Arial"/>
                <a:sym typeface="Arial"/>
              </a:defRPr>
            </a:lvl4pPr>
            <a:lvl5pPr indent="0" lvl="4" marL="0" marR="0" rtl="0" algn="r">
              <a:spcBef>
                <a:spcPts val="0"/>
              </a:spcBef>
              <a:buNone/>
              <a:defRPr sz="1000">
                <a:solidFill>
                  <a:srgbClr val="9A9997"/>
                </a:solidFill>
                <a:latin typeface="Arial"/>
                <a:ea typeface="Arial"/>
                <a:cs typeface="Arial"/>
                <a:sym typeface="Arial"/>
              </a:defRPr>
            </a:lvl5pPr>
            <a:lvl6pPr indent="0" lvl="5" marL="0" marR="0" rtl="0" algn="r">
              <a:spcBef>
                <a:spcPts val="0"/>
              </a:spcBef>
              <a:buNone/>
              <a:defRPr sz="1000">
                <a:solidFill>
                  <a:srgbClr val="9A9997"/>
                </a:solidFill>
                <a:latin typeface="Arial"/>
                <a:ea typeface="Arial"/>
                <a:cs typeface="Arial"/>
                <a:sym typeface="Arial"/>
              </a:defRPr>
            </a:lvl6pPr>
            <a:lvl7pPr indent="0" lvl="6" marL="0" marR="0" rtl="0" algn="r">
              <a:spcBef>
                <a:spcPts val="0"/>
              </a:spcBef>
              <a:buNone/>
              <a:defRPr sz="1000">
                <a:solidFill>
                  <a:srgbClr val="9A9997"/>
                </a:solidFill>
                <a:latin typeface="Arial"/>
                <a:ea typeface="Arial"/>
                <a:cs typeface="Arial"/>
                <a:sym typeface="Arial"/>
              </a:defRPr>
            </a:lvl7pPr>
            <a:lvl8pPr indent="0" lvl="7" marL="0" marR="0" rtl="0" algn="r">
              <a:spcBef>
                <a:spcPts val="0"/>
              </a:spcBef>
              <a:buNone/>
              <a:defRPr sz="1000">
                <a:solidFill>
                  <a:srgbClr val="9A9997"/>
                </a:solidFill>
                <a:latin typeface="Arial"/>
                <a:ea typeface="Arial"/>
                <a:cs typeface="Arial"/>
                <a:sym typeface="Arial"/>
              </a:defRPr>
            </a:lvl8pPr>
            <a:lvl9pPr indent="0" lvl="8" marL="0" marR="0" rtl="0" algn="r">
              <a:spcBef>
                <a:spcPts val="0"/>
              </a:spcBef>
              <a:buNone/>
              <a:defRPr sz="1000">
                <a:solidFill>
                  <a:srgbClr val="9A999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cxnSp>
        <p:nvCxnSpPr>
          <p:cNvPr id="16" name="Google Shape;16;p3"/>
          <p:cNvCxnSpPr/>
          <p:nvPr/>
        </p:nvCxnSpPr>
        <p:spPr>
          <a:xfrm>
            <a:off x="641934" y="4796667"/>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2524400"/>
            <a:ext cx="8118600" cy="2030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Clr>
                <a:schemeClr val="accent1"/>
              </a:buClr>
              <a:buSzPts val="6000"/>
              <a:buNone/>
              <a:defRPr sz="6000">
                <a:solidFill>
                  <a:schemeClr val="accent1"/>
                </a:solidFill>
              </a:defRPr>
            </a:lvl2pPr>
            <a:lvl3pPr lvl="2" rtl="0">
              <a:spcBef>
                <a:spcPts val="0"/>
              </a:spcBef>
              <a:spcAft>
                <a:spcPts val="0"/>
              </a:spcAft>
              <a:buClr>
                <a:schemeClr val="accent1"/>
              </a:buClr>
              <a:buSzPts val="6000"/>
              <a:buNone/>
              <a:defRPr sz="6000">
                <a:solidFill>
                  <a:schemeClr val="accent1"/>
                </a:solidFill>
              </a:defRPr>
            </a:lvl3pPr>
            <a:lvl4pPr lvl="3" rtl="0">
              <a:spcBef>
                <a:spcPts val="0"/>
              </a:spcBef>
              <a:spcAft>
                <a:spcPts val="0"/>
              </a:spcAft>
              <a:buClr>
                <a:schemeClr val="accent1"/>
              </a:buClr>
              <a:buSzPts val="6000"/>
              <a:buNone/>
              <a:defRPr sz="6000">
                <a:solidFill>
                  <a:schemeClr val="accent1"/>
                </a:solidFill>
              </a:defRPr>
            </a:lvl4pPr>
            <a:lvl5pPr lvl="4" rtl="0">
              <a:spcBef>
                <a:spcPts val="0"/>
              </a:spcBef>
              <a:spcAft>
                <a:spcPts val="0"/>
              </a:spcAft>
              <a:buClr>
                <a:schemeClr val="accent1"/>
              </a:buClr>
              <a:buSzPts val="6000"/>
              <a:buNone/>
              <a:defRPr sz="6000">
                <a:solidFill>
                  <a:schemeClr val="accent1"/>
                </a:solidFill>
              </a:defRPr>
            </a:lvl5pPr>
            <a:lvl6pPr lvl="5" rtl="0">
              <a:spcBef>
                <a:spcPts val="0"/>
              </a:spcBef>
              <a:spcAft>
                <a:spcPts val="0"/>
              </a:spcAft>
              <a:buClr>
                <a:schemeClr val="accent1"/>
              </a:buClr>
              <a:buSzPts val="6000"/>
              <a:buNone/>
              <a:defRPr sz="6000">
                <a:solidFill>
                  <a:schemeClr val="accent1"/>
                </a:solidFill>
              </a:defRPr>
            </a:lvl6pPr>
            <a:lvl7pPr lvl="6" rtl="0">
              <a:spcBef>
                <a:spcPts val="0"/>
              </a:spcBef>
              <a:spcAft>
                <a:spcPts val="0"/>
              </a:spcAft>
              <a:buClr>
                <a:schemeClr val="accent1"/>
              </a:buClr>
              <a:buSzPts val="6000"/>
              <a:buNone/>
              <a:defRPr sz="6000">
                <a:solidFill>
                  <a:schemeClr val="accent1"/>
                </a:solidFill>
              </a:defRPr>
            </a:lvl7pPr>
            <a:lvl8pPr lvl="7" rtl="0">
              <a:spcBef>
                <a:spcPts val="0"/>
              </a:spcBef>
              <a:spcAft>
                <a:spcPts val="0"/>
              </a:spcAft>
              <a:buClr>
                <a:schemeClr val="accent1"/>
              </a:buClr>
              <a:buSzPts val="6000"/>
              <a:buNone/>
              <a:defRPr sz="6000">
                <a:solidFill>
                  <a:schemeClr val="accent1"/>
                </a:solidFill>
              </a:defRPr>
            </a:lvl8pPr>
            <a:lvl9pPr lvl="8" rtl="0">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593367"/>
            <a:ext cx="8520600" cy="817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11700" y="1562133"/>
            <a:ext cx="8520600" cy="4529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817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5"/>
          <p:cNvSpPr txBox="1"/>
          <p:nvPr>
            <p:ph idx="1" type="body"/>
          </p:nvPr>
        </p:nvSpPr>
        <p:spPr>
          <a:xfrm>
            <a:off x="311700" y="1562233"/>
            <a:ext cx="3999900" cy="4529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832400" y="1562233"/>
            <a:ext cx="3999900" cy="4529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817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701800"/>
            <a:ext cx="5604000" cy="5454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1"/>
              </a:buClr>
              <a:buSzPts val="5400"/>
              <a:buNone/>
              <a:defRPr sz="5400">
                <a:solidFill>
                  <a:schemeClr val="accent1"/>
                </a:solidFill>
              </a:defRPr>
            </a:lvl1pPr>
            <a:lvl2pPr lvl="1" rtl="0">
              <a:spcBef>
                <a:spcPts val="0"/>
              </a:spcBef>
              <a:spcAft>
                <a:spcPts val="0"/>
              </a:spcAft>
              <a:buClr>
                <a:schemeClr val="accent1"/>
              </a:buClr>
              <a:buSzPts val="5400"/>
              <a:buNone/>
              <a:defRPr sz="5400">
                <a:solidFill>
                  <a:schemeClr val="accent1"/>
                </a:solidFill>
              </a:defRPr>
            </a:lvl2pPr>
            <a:lvl3pPr lvl="2" rtl="0">
              <a:spcBef>
                <a:spcPts val="0"/>
              </a:spcBef>
              <a:spcAft>
                <a:spcPts val="0"/>
              </a:spcAft>
              <a:buClr>
                <a:schemeClr val="accent1"/>
              </a:buClr>
              <a:buSzPts val="5400"/>
              <a:buNone/>
              <a:defRPr sz="5400">
                <a:solidFill>
                  <a:schemeClr val="accent1"/>
                </a:solidFill>
              </a:defRPr>
            </a:lvl3pPr>
            <a:lvl4pPr lvl="3" rtl="0">
              <a:spcBef>
                <a:spcPts val="0"/>
              </a:spcBef>
              <a:spcAft>
                <a:spcPts val="0"/>
              </a:spcAft>
              <a:buClr>
                <a:schemeClr val="accent1"/>
              </a:buClr>
              <a:buSzPts val="5400"/>
              <a:buNone/>
              <a:defRPr sz="5400">
                <a:solidFill>
                  <a:schemeClr val="accent1"/>
                </a:solidFill>
              </a:defRPr>
            </a:lvl4pPr>
            <a:lvl5pPr lvl="4" rtl="0">
              <a:spcBef>
                <a:spcPts val="0"/>
              </a:spcBef>
              <a:spcAft>
                <a:spcPts val="0"/>
              </a:spcAft>
              <a:buClr>
                <a:schemeClr val="accent1"/>
              </a:buClr>
              <a:buSzPts val="5400"/>
              <a:buNone/>
              <a:defRPr sz="5400">
                <a:solidFill>
                  <a:schemeClr val="accent1"/>
                </a:solidFill>
              </a:defRPr>
            </a:lvl5pPr>
            <a:lvl6pPr lvl="5" rtl="0">
              <a:spcBef>
                <a:spcPts val="0"/>
              </a:spcBef>
              <a:spcAft>
                <a:spcPts val="0"/>
              </a:spcAft>
              <a:buClr>
                <a:schemeClr val="accent1"/>
              </a:buClr>
              <a:buSzPts val="5400"/>
              <a:buNone/>
              <a:defRPr sz="5400">
                <a:solidFill>
                  <a:schemeClr val="accent1"/>
                </a:solidFill>
              </a:defRPr>
            </a:lvl6pPr>
            <a:lvl7pPr lvl="6" rtl="0">
              <a:spcBef>
                <a:spcPts val="0"/>
              </a:spcBef>
              <a:spcAft>
                <a:spcPts val="0"/>
              </a:spcAft>
              <a:buClr>
                <a:schemeClr val="accent1"/>
              </a:buClr>
              <a:buSzPts val="5400"/>
              <a:buNone/>
              <a:defRPr sz="5400">
                <a:solidFill>
                  <a:schemeClr val="accent1"/>
                </a:solidFill>
              </a:defRPr>
            </a:lvl7pPr>
            <a:lvl8pPr lvl="7" rtl="0">
              <a:spcBef>
                <a:spcPts val="0"/>
              </a:spcBef>
              <a:spcAft>
                <a:spcPts val="0"/>
              </a:spcAft>
              <a:buClr>
                <a:schemeClr val="accent1"/>
              </a:buClr>
              <a:buSzPts val="5400"/>
              <a:buNone/>
              <a:defRPr sz="5400">
                <a:solidFill>
                  <a:schemeClr val="accent1"/>
                </a:solidFill>
              </a:defRPr>
            </a:lvl8pPr>
            <a:lvl9pPr lvl="8" rtl="0">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59940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843133"/>
            <a:ext cx="4045200" cy="1777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4200"/>
              <a:buNone/>
              <a:defRPr sz="4200">
                <a:solidFill>
                  <a:schemeClr val="lt2"/>
                </a:solidFill>
              </a:defRPr>
            </a:lvl1pPr>
            <a:lvl2pPr lvl="1" rtl="0" algn="ctr">
              <a:spcBef>
                <a:spcPts val="0"/>
              </a:spcBef>
              <a:spcAft>
                <a:spcPts val="0"/>
              </a:spcAft>
              <a:buClr>
                <a:schemeClr val="lt2"/>
              </a:buClr>
              <a:buSzPts val="4200"/>
              <a:buNone/>
              <a:defRPr sz="4200">
                <a:solidFill>
                  <a:schemeClr val="lt2"/>
                </a:solidFill>
              </a:defRPr>
            </a:lvl2pPr>
            <a:lvl3pPr lvl="2" rtl="0" algn="ctr">
              <a:spcBef>
                <a:spcPts val="0"/>
              </a:spcBef>
              <a:spcAft>
                <a:spcPts val="0"/>
              </a:spcAft>
              <a:buClr>
                <a:schemeClr val="lt2"/>
              </a:buClr>
              <a:buSzPts val="4200"/>
              <a:buNone/>
              <a:defRPr sz="4200">
                <a:solidFill>
                  <a:schemeClr val="lt2"/>
                </a:solidFill>
              </a:defRPr>
            </a:lvl3pPr>
            <a:lvl4pPr lvl="3" rtl="0" algn="ctr">
              <a:spcBef>
                <a:spcPts val="0"/>
              </a:spcBef>
              <a:spcAft>
                <a:spcPts val="0"/>
              </a:spcAft>
              <a:buClr>
                <a:schemeClr val="lt2"/>
              </a:buClr>
              <a:buSzPts val="4200"/>
              <a:buNone/>
              <a:defRPr sz="4200">
                <a:solidFill>
                  <a:schemeClr val="lt2"/>
                </a:solidFill>
              </a:defRPr>
            </a:lvl4pPr>
            <a:lvl5pPr lvl="4" rtl="0" algn="ctr">
              <a:spcBef>
                <a:spcPts val="0"/>
              </a:spcBef>
              <a:spcAft>
                <a:spcPts val="0"/>
              </a:spcAft>
              <a:buClr>
                <a:schemeClr val="lt2"/>
              </a:buClr>
              <a:buSzPts val="4200"/>
              <a:buNone/>
              <a:defRPr sz="4200">
                <a:solidFill>
                  <a:schemeClr val="lt2"/>
                </a:solidFill>
              </a:defRPr>
            </a:lvl5pPr>
            <a:lvl6pPr lvl="5" rtl="0" algn="ctr">
              <a:spcBef>
                <a:spcPts val="0"/>
              </a:spcBef>
              <a:spcAft>
                <a:spcPts val="0"/>
              </a:spcAft>
              <a:buClr>
                <a:schemeClr val="lt2"/>
              </a:buClr>
              <a:buSzPts val="4200"/>
              <a:buNone/>
              <a:defRPr sz="4200">
                <a:solidFill>
                  <a:schemeClr val="lt2"/>
                </a:solidFill>
              </a:defRPr>
            </a:lvl6pPr>
            <a:lvl7pPr lvl="6" rtl="0" algn="ctr">
              <a:spcBef>
                <a:spcPts val="0"/>
              </a:spcBef>
              <a:spcAft>
                <a:spcPts val="0"/>
              </a:spcAft>
              <a:buClr>
                <a:schemeClr val="lt2"/>
              </a:buClr>
              <a:buSzPts val="4200"/>
              <a:buNone/>
              <a:defRPr sz="4200">
                <a:solidFill>
                  <a:schemeClr val="lt2"/>
                </a:solidFill>
              </a:defRPr>
            </a:lvl7pPr>
            <a:lvl8pPr lvl="7" rtl="0" algn="ctr">
              <a:spcBef>
                <a:spcPts val="0"/>
              </a:spcBef>
              <a:spcAft>
                <a:spcPts val="0"/>
              </a:spcAft>
              <a:buClr>
                <a:schemeClr val="lt2"/>
              </a:buClr>
              <a:buSzPts val="4200"/>
              <a:buNone/>
              <a:defRPr sz="4200">
                <a:solidFill>
                  <a:schemeClr val="lt2"/>
                </a:solidFill>
              </a:defRPr>
            </a:lvl8pPr>
            <a:lvl9pPr lvl="8" rtl="0"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3692001"/>
            <a:ext cx="4045200" cy="179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defRPr>
            </a:lvl1pPr>
            <a:lvl2pPr indent="-317500" lvl="1" marL="914400" rtl="0">
              <a:spcBef>
                <a:spcPts val="1600"/>
              </a:spcBef>
              <a:spcAft>
                <a:spcPts val="0"/>
              </a:spcAft>
              <a:buClr>
                <a:schemeClr val="accent1"/>
              </a:buClr>
              <a:buSzPts val="1400"/>
              <a:buChar char="○"/>
              <a:defRPr>
                <a:solidFill>
                  <a:schemeClr val="accent1"/>
                </a:solidFill>
              </a:defRPr>
            </a:lvl2pPr>
            <a:lvl3pPr indent="-317500" lvl="2" marL="1371600" rtl="0">
              <a:spcBef>
                <a:spcPts val="1600"/>
              </a:spcBef>
              <a:spcAft>
                <a:spcPts val="0"/>
              </a:spcAft>
              <a:buClr>
                <a:schemeClr val="accent1"/>
              </a:buClr>
              <a:buSzPts val="1400"/>
              <a:buChar char="■"/>
              <a:defRPr>
                <a:solidFill>
                  <a:schemeClr val="accent1"/>
                </a:solidFill>
              </a:defRPr>
            </a:lvl3pPr>
            <a:lvl4pPr indent="-317500" lvl="3" marL="1828800" rtl="0">
              <a:spcBef>
                <a:spcPts val="1600"/>
              </a:spcBef>
              <a:spcAft>
                <a:spcPts val="0"/>
              </a:spcAft>
              <a:buClr>
                <a:schemeClr val="accent1"/>
              </a:buClr>
              <a:buSzPts val="1400"/>
              <a:buChar char="●"/>
              <a:defRPr>
                <a:solidFill>
                  <a:schemeClr val="accent1"/>
                </a:solidFill>
              </a:defRPr>
            </a:lvl4pPr>
            <a:lvl5pPr indent="-317500" lvl="4" marL="2286000" rtl="0">
              <a:spcBef>
                <a:spcPts val="1600"/>
              </a:spcBef>
              <a:spcAft>
                <a:spcPts val="0"/>
              </a:spcAft>
              <a:buClr>
                <a:schemeClr val="accent1"/>
              </a:buClr>
              <a:buSzPts val="1400"/>
              <a:buChar char="○"/>
              <a:defRPr>
                <a:solidFill>
                  <a:schemeClr val="accent1"/>
                </a:solidFill>
              </a:defRPr>
            </a:lvl5pPr>
            <a:lvl6pPr indent="-317500" lvl="5" marL="2743200" rtl="0">
              <a:spcBef>
                <a:spcPts val="1600"/>
              </a:spcBef>
              <a:spcAft>
                <a:spcPts val="0"/>
              </a:spcAft>
              <a:buClr>
                <a:schemeClr val="accent1"/>
              </a:buClr>
              <a:buSzPts val="1400"/>
              <a:buChar char="■"/>
              <a:defRPr>
                <a:solidFill>
                  <a:schemeClr val="accent1"/>
                </a:solidFill>
              </a:defRPr>
            </a:lvl6pPr>
            <a:lvl7pPr indent="-317500" lvl="6" marL="3200400" rtl="0">
              <a:spcBef>
                <a:spcPts val="1600"/>
              </a:spcBef>
              <a:spcAft>
                <a:spcPts val="0"/>
              </a:spcAft>
              <a:buClr>
                <a:schemeClr val="accent1"/>
              </a:buClr>
              <a:buSzPts val="1400"/>
              <a:buChar char="●"/>
              <a:defRPr>
                <a:solidFill>
                  <a:schemeClr val="accent1"/>
                </a:solidFill>
              </a:defRPr>
            </a:lvl7pPr>
            <a:lvl8pPr indent="-317500" lvl="7" marL="3657600" rtl="0">
              <a:spcBef>
                <a:spcPts val="1600"/>
              </a:spcBef>
              <a:spcAft>
                <a:spcPts val="0"/>
              </a:spcAft>
              <a:buClr>
                <a:schemeClr val="accent1"/>
              </a:buClr>
              <a:buSzPts val="1400"/>
              <a:buChar char="○"/>
              <a:defRPr>
                <a:solidFill>
                  <a:schemeClr val="accent1"/>
                </a:solidFill>
              </a:defRPr>
            </a:lvl8pPr>
            <a:lvl9pPr indent="-317500" lvl="8" marL="4114800" rtl="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rgbClr val="07376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817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562133"/>
            <a:ext cx="8520600" cy="45297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rtl="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Old Standard TT"/>
                <a:ea typeface="Old Standard TT"/>
                <a:cs typeface="Old Standard TT"/>
                <a:sym typeface="Old Standard TT"/>
              </a:defRPr>
            </a:lvl1pPr>
            <a:lvl2pPr lvl="1" rtl="0" algn="r">
              <a:buNone/>
              <a:defRPr sz="1000">
                <a:solidFill>
                  <a:schemeClr val="dk1"/>
                </a:solidFill>
                <a:latin typeface="Old Standard TT"/>
                <a:ea typeface="Old Standard TT"/>
                <a:cs typeface="Old Standard TT"/>
                <a:sym typeface="Old Standard TT"/>
              </a:defRPr>
            </a:lvl2pPr>
            <a:lvl3pPr lvl="2" rtl="0" algn="r">
              <a:buNone/>
              <a:defRPr sz="1000">
                <a:solidFill>
                  <a:schemeClr val="dk1"/>
                </a:solidFill>
                <a:latin typeface="Old Standard TT"/>
                <a:ea typeface="Old Standard TT"/>
                <a:cs typeface="Old Standard TT"/>
                <a:sym typeface="Old Standard TT"/>
              </a:defRPr>
            </a:lvl3pPr>
            <a:lvl4pPr lvl="3" rtl="0" algn="r">
              <a:buNone/>
              <a:defRPr sz="1000">
                <a:solidFill>
                  <a:schemeClr val="dk1"/>
                </a:solidFill>
                <a:latin typeface="Old Standard TT"/>
                <a:ea typeface="Old Standard TT"/>
                <a:cs typeface="Old Standard TT"/>
                <a:sym typeface="Old Standard TT"/>
              </a:defRPr>
            </a:lvl4pPr>
            <a:lvl5pPr lvl="4" rtl="0" algn="r">
              <a:buNone/>
              <a:defRPr sz="1000">
                <a:solidFill>
                  <a:schemeClr val="dk1"/>
                </a:solidFill>
                <a:latin typeface="Old Standard TT"/>
                <a:ea typeface="Old Standard TT"/>
                <a:cs typeface="Old Standard TT"/>
                <a:sym typeface="Old Standard TT"/>
              </a:defRPr>
            </a:lvl5pPr>
            <a:lvl6pPr lvl="5" rtl="0" algn="r">
              <a:buNone/>
              <a:defRPr sz="1000">
                <a:solidFill>
                  <a:schemeClr val="dk1"/>
                </a:solidFill>
                <a:latin typeface="Old Standard TT"/>
                <a:ea typeface="Old Standard TT"/>
                <a:cs typeface="Old Standard TT"/>
                <a:sym typeface="Old Standard TT"/>
              </a:defRPr>
            </a:lvl6pPr>
            <a:lvl7pPr lvl="6" rtl="0" algn="r">
              <a:buNone/>
              <a:defRPr sz="1000">
                <a:solidFill>
                  <a:schemeClr val="dk1"/>
                </a:solidFill>
                <a:latin typeface="Old Standard TT"/>
                <a:ea typeface="Old Standard TT"/>
                <a:cs typeface="Old Standard TT"/>
                <a:sym typeface="Old Standard TT"/>
              </a:defRPr>
            </a:lvl7pPr>
            <a:lvl8pPr lvl="7" rtl="0" algn="r">
              <a:buNone/>
              <a:defRPr sz="1000">
                <a:solidFill>
                  <a:schemeClr val="dk1"/>
                </a:solidFill>
                <a:latin typeface="Old Standard TT"/>
                <a:ea typeface="Old Standard TT"/>
                <a:cs typeface="Old Standard TT"/>
                <a:sym typeface="Old Standard TT"/>
              </a:defRPr>
            </a:lvl8pPr>
            <a:lvl9pPr lvl="8" rtl="0"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s://applytosictc.com/"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docs.google.com/document/d/1KGRfVTBxelSs7T59D3lDq0zshUkl_fTJSHMniEhJpJ4/minimalstatic#bookmark=id.9f4z0z887894" TargetMode="External"/><Relationship Id="rId4" Type="http://schemas.openxmlformats.org/officeDocument/2006/relationships/hyperlink" Target="https://docs.google.com/document/d/1KGRfVTBxelSs7T59D3lDq0zshUkl_fTJSHMniEhJpJ4/minimalstatic#bookmark=id.ncxaeeim47he" TargetMode="External"/><Relationship Id="rId5" Type="http://schemas.openxmlformats.org/officeDocument/2006/relationships/hyperlink" Target="https://docs.google.com/document/d/1KGRfVTBxelSs7T59D3lDq0zshUkl_fTJSHMniEhJpJ4/minimalstatic#bookmark=id.6gk4pn3la5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71" name="Shape 71"/>
        <p:cNvGrpSpPr/>
        <p:nvPr/>
      </p:nvGrpSpPr>
      <p:grpSpPr>
        <a:xfrm>
          <a:off x="0" y="0"/>
          <a:ext cx="0" cy="0"/>
          <a:chOff x="0" y="0"/>
          <a:chExt cx="0" cy="0"/>
        </a:xfrm>
      </p:grpSpPr>
      <p:sp>
        <p:nvSpPr>
          <p:cNvPr id="72" name="Google Shape;72;p15"/>
          <p:cNvSpPr txBox="1"/>
          <p:nvPr>
            <p:ph type="title"/>
          </p:nvPr>
        </p:nvSpPr>
        <p:spPr>
          <a:xfrm>
            <a:off x="512700" y="666250"/>
            <a:ext cx="8118600" cy="29091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Clr>
                <a:schemeClr val="accent1"/>
              </a:buClr>
              <a:buSzPts val="10000"/>
              <a:buFont typeface="Arial"/>
              <a:buNone/>
            </a:pPr>
            <a:r>
              <a:rPr b="1" i="0" lang="en-US" sz="6600" u="none" cap="none" strike="noStrike">
                <a:solidFill>
                  <a:schemeClr val="accent1"/>
                </a:solidFill>
                <a:latin typeface="Arial"/>
                <a:ea typeface="Arial"/>
                <a:cs typeface="Arial"/>
                <a:sym typeface="Arial"/>
              </a:rPr>
              <a:t>F</a:t>
            </a:r>
            <a:r>
              <a:rPr b="1" lang="en-US" sz="6600">
                <a:latin typeface="Arial"/>
                <a:ea typeface="Arial"/>
                <a:cs typeface="Arial"/>
                <a:sym typeface="Arial"/>
              </a:rPr>
              <a:t>.</a:t>
            </a:r>
            <a:r>
              <a:rPr b="1" i="0" lang="en-US" sz="6600" u="none" cap="none" strike="noStrike">
                <a:solidFill>
                  <a:schemeClr val="accent1"/>
                </a:solidFill>
                <a:latin typeface="Arial"/>
                <a:ea typeface="Arial"/>
                <a:cs typeface="Arial"/>
                <a:sym typeface="Arial"/>
              </a:rPr>
              <a:t>J. </a:t>
            </a:r>
            <a:r>
              <a:rPr b="1" i="0" lang="en-US" sz="6600" u="none" cap="none" strike="noStrike">
                <a:solidFill>
                  <a:schemeClr val="accent1"/>
                </a:solidFill>
                <a:latin typeface="Arial"/>
                <a:ea typeface="Arial"/>
                <a:cs typeface="Arial"/>
                <a:sym typeface="Arial"/>
              </a:rPr>
              <a:t>REITZ HS</a:t>
            </a:r>
            <a:r>
              <a:rPr b="1" i="0" lang="en-US" sz="6000" u="none" cap="none" strike="noStrike">
                <a:solidFill>
                  <a:schemeClr val="accent1"/>
                </a:solidFill>
                <a:latin typeface="Arial"/>
                <a:ea typeface="Arial"/>
                <a:cs typeface="Arial"/>
                <a:sym typeface="Arial"/>
              </a:rPr>
              <a:t> </a:t>
            </a:r>
            <a:endParaRPr b="1" i="0" sz="6000" u="none" cap="none" strike="noStrike">
              <a:solidFill>
                <a:schemeClr val="accent1"/>
              </a:solidFill>
              <a:latin typeface="Arial"/>
              <a:ea typeface="Arial"/>
              <a:cs typeface="Arial"/>
              <a:sym typeface="Arial"/>
            </a:endParaRPr>
          </a:p>
          <a:p>
            <a:pPr indent="0" lvl="0" marL="0" marR="0" rtl="0" algn="ctr">
              <a:spcBef>
                <a:spcPts val="0"/>
              </a:spcBef>
              <a:spcAft>
                <a:spcPts val="0"/>
              </a:spcAft>
              <a:buClr>
                <a:schemeClr val="accent1"/>
              </a:buClr>
              <a:buSzPts val="10000"/>
              <a:buFont typeface="Arial"/>
              <a:buNone/>
            </a:pPr>
            <a:r>
              <a:rPr b="1" lang="en-US">
                <a:latin typeface="Arial"/>
                <a:ea typeface="Arial"/>
                <a:cs typeface="Arial"/>
                <a:sym typeface="Arial"/>
              </a:rPr>
              <a:t>Scheduling for </a:t>
            </a:r>
            <a:endParaRPr b="1">
              <a:latin typeface="Arial"/>
              <a:ea typeface="Arial"/>
              <a:cs typeface="Arial"/>
              <a:sym typeface="Arial"/>
            </a:endParaRPr>
          </a:p>
          <a:p>
            <a:pPr indent="0" lvl="0" marL="0" marR="0" rtl="0" algn="ctr">
              <a:spcBef>
                <a:spcPts val="0"/>
              </a:spcBef>
              <a:spcAft>
                <a:spcPts val="0"/>
              </a:spcAft>
              <a:buClr>
                <a:schemeClr val="accent1"/>
              </a:buClr>
              <a:buSzPts val="10000"/>
              <a:buFont typeface="Arial"/>
              <a:buNone/>
            </a:pPr>
            <a:r>
              <a:rPr b="1" lang="en-US">
                <a:latin typeface="Arial"/>
                <a:ea typeface="Arial"/>
                <a:cs typeface="Arial"/>
                <a:sym typeface="Arial"/>
              </a:rPr>
              <a:t>Junior Year </a:t>
            </a:r>
            <a:endParaRPr b="1" sz="6000">
              <a:latin typeface="Arial"/>
              <a:ea typeface="Arial"/>
              <a:cs typeface="Arial"/>
              <a:sym typeface="Arial"/>
            </a:endParaRPr>
          </a:p>
          <a:p>
            <a:pPr indent="0" lvl="0" marL="0" marR="0" rtl="0" algn="l">
              <a:spcBef>
                <a:spcPts val="0"/>
              </a:spcBef>
              <a:spcAft>
                <a:spcPts val="0"/>
              </a:spcAft>
              <a:buClr>
                <a:schemeClr val="accent1"/>
              </a:buClr>
              <a:buSzPts val="10000"/>
              <a:buFont typeface="Arial"/>
              <a:buNone/>
            </a:pPr>
            <a:br>
              <a:rPr b="1" i="0" lang="en-US" sz="6000" u="none" cap="none" strike="noStrike">
                <a:solidFill>
                  <a:schemeClr val="accent1"/>
                </a:solidFill>
                <a:latin typeface="Arial"/>
                <a:ea typeface="Arial"/>
                <a:cs typeface="Arial"/>
                <a:sym typeface="Arial"/>
              </a:rPr>
            </a:br>
            <a:endParaRPr b="1" i="0" sz="6000" u="none" cap="none" strike="noStrike">
              <a:solidFill>
                <a:schemeClr val="accent1"/>
              </a:solidFill>
              <a:latin typeface="Arial"/>
              <a:ea typeface="Arial"/>
              <a:cs typeface="Arial"/>
              <a:sym typeface="Arial"/>
            </a:endParaRPr>
          </a:p>
        </p:txBody>
      </p:sp>
      <p:pic>
        <p:nvPicPr>
          <p:cNvPr descr="reitz-panthers-R-logo.png" id="73" name="Google Shape;73;p15"/>
          <p:cNvPicPr preferRelativeResize="0"/>
          <p:nvPr/>
        </p:nvPicPr>
        <p:blipFill rotWithShape="1">
          <a:blip r:embed="rId3">
            <a:alphaModFix/>
          </a:blip>
          <a:srcRect b="0" l="0" r="0" t="0"/>
          <a:stretch/>
        </p:blipFill>
        <p:spPr>
          <a:xfrm>
            <a:off x="2843850" y="3760250"/>
            <a:ext cx="3656686" cy="2138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57325" y="-12"/>
            <a:ext cx="85344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Source Sans Pro"/>
              <a:buNone/>
            </a:pPr>
            <a:r>
              <a:rPr lang="en-US"/>
              <a:t>Reitz AP Course Offerings</a:t>
            </a:r>
            <a:endParaRPr b="0" i="0" sz="4600" u="none" cap="none" strike="noStrike">
              <a:solidFill>
                <a:schemeClr val="lt1"/>
              </a:solidFill>
              <a:latin typeface="Source Sans Pro"/>
              <a:ea typeface="Source Sans Pro"/>
              <a:cs typeface="Source Sans Pro"/>
              <a:sym typeface="Source Sans Pro"/>
            </a:endParaRPr>
          </a:p>
        </p:txBody>
      </p:sp>
      <p:sp>
        <p:nvSpPr>
          <p:cNvPr id="132" name="Google Shape;132;p24"/>
          <p:cNvSpPr txBox="1"/>
          <p:nvPr>
            <p:ph idx="1" type="body"/>
          </p:nvPr>
        </p:nvSpPr>
        <p:spPr>
          <a:xfrm>
            <a:off x="194150" y="1749625"/>
            <a:ext cx="4894800" cy="3895800"/>
          </a:xfrm>
          <a:prstGeom prst="rect">
            <a:avLst/>
          </a:prstGeom>
          <a:noFill/>
          <a:ln>
            <a:noFill/>
          </a:ln>
        </p:spPr>
        <p:txBody>
          <a:bodyPr anchorCtr="0" anchor="t" bIns="45700" lIns="91425" spcFirstLastPara="1" rIns="91425" wrap="square" tIns="45700">
            <a:noAutofit/>
          </a:bodyPr>
          <a:lstStyle/>
          <a:p>
            <a:pPr indent="-395224" lvl="0" marL="420624" marR="0" rtl="0" algn="l">
              <a:lnSpc>
                <a:spcPct val="80000"/>
              </a:lnSpc>
              <a:spcBef>
                <a:spcPts val="0"/>
              </a:spcBef>
              <a:spcAft>
                <a:spcPts val="0"/>
              </a:spcAft>
              <a:buSzPts val="2400"/>
              <a:buChar char="⦿"/>
            </a:pPr>
            <a:r>
              <a:rPr lang="en-US" sz="2400"/>
              <a:t>English </a:t>
            </a:r>
            <a:endParaRPr sz="2400"/>
          </a:p>
          <a:p>
            <a:pPr indent="301752" lvl="0" marL="420624" rtl="0" algn="l">
              <a:lnSpc>
                <a:spcPct val="80000"/>
              </a:lnSpc>
              <a:spcBef>
                <a:spcPts val="0"/>
              </a:spcBef>
              <a:spcAft>
                <a:spcPts val="0"/>
              </a:spcAft>
              <a:buNone/>
            </a:pPr>
            <a:r>
              <a:t/>
            </a:r>
            <a:endParaRPr sz="1800"/>
          </a:p>
          <a:p>
            <a:pPr indent="-243586" lvl="1" marL="722376" rtl="0" algn="l">
              <a:lnSpc>
                <a:spcPct val="80000"/>
              </a:lnSpc>
              <a:spcBef>
                <a:spcPts val="0"/>
              </a:spcBef>
              <a:spcAft>
                <a:spcPts val="0"/>
              </a:spcAft>
              <a:buClr>
                <a:schemeClr val="accent1"/>
              </a:buClr>
              <a:buSzPts val="1800"/>
              <a:buFont typeface="Noto Sans Symbols"/>
              <a:buChar char="●"/>
            </a:pPr>
            <a:r>
              <a:rPr lang="en-US" sz="1800"/>
              <a:t>AP English Language &amp; Composition</a:t>
            </a:r>
            <a:endParaRPr sz="1800"/>
          </a:p>
          <a:p>
            <a:pPr indent="-243586" lvl="1" marL="722376" rtl="0" algn="l">
              <a:lnSpc>
                <a:spcPct val="80000"/>
              </a:lnSpc>
              <a:spcBef>
                <a:spcPts val="0"/>
              </a:spcBef>
              <a:spcAft>
                <a:spcPts val="0"/>
              </a:spcAft>
              <a:buClr>
                <a:schemeClr val="accent1"/>
              </a:buClr>
              <a:buSzPts val="1800"/>
              <a:buFont typeface="Noto Sans Symbols"/>
              <a:buChar char="●"/>
            </a:pPr>
            <a:r>
              <a:rPr lang="en-US" sz="1800"/>
              <a:t>AP English Literature &amp; Composition</a:t>
            </a:r>
            <a:endParaRPr sz="1800"/>
          </a:p>
          <a:p>
            <a:pPr indent="301752" lvl="0" marL="420624" rtl="0" algn="l">
              <a:lnSpc>
                <a:spcPct val="80000"/>
              </a:lnSpc>
              <a:spcBef>
                <a:spcPts val="0"/>
              </a:spcBef>
              <a:spcAft>
                <a:spcPts val="0"/>
              </a:spcAft>
              <a:buNone/>
            </a:pPr>
            <a:r>
              <a:t/>
            </a:r>
            <a:endParaRPr sz="2000"/>
          </a:p>
          <a:p>
            <a:pPr indent="-395224" lvl="0" marL="420624" marR="0" rtl="0" algn="l">
              <a:lnSpc>
                <a:spcPct val="80000"/>
              </a:lnSpc>
              <a:spcBef>
                <a:spcPts val="0"/>
              </a:spcBef>
              <a:spcAft>
                <a:spcPts val="0"/>
              </a:spcAft>
              <a:buSzPts val="2400"/>
              <a:buChar char="⦿"/>
            </a:pPr>
            <a:r>
              <a:rPr lang="en-US" sz="2400"/>
              <a:t>Mathematics</a:t>
            </a:r>
            <a:endParaRPr sz="2400"/>
          </a:p>
          <a:p>
            <a:pPr indent="301752" lvl="0" marL="420624" marR="0" rtl="0" algn="l">
              <a:lnSpc>
                <a:spcPct val="80000"/>
              </a:lnSpc>
              <a:spcBef>
                <a:spcPts val="0"/>
              </a:spcBef>
              <a:spcAft>
                <a:spcPts val="0"/>
              </a:spcAft>
              <a:buNone/>
            </a:pPr>
            <a:r>
              <a:t/>
            </a:r>
            <a:endParaRPr sz="1800"/>
          </a:p>
          <a:p>
            <a:pPr indent="-243586" lvl="1" marL="722376" marR="0" rtl="0" algn="l">
              <a:lnSpc>
                <a:spcPct val="80000"/>
              </a:lnSpc>
              <a:spcBef>
                <a:spcPts val="0"/>
              </a:spcBef>
              <a:spcAft>
                <a:spcPts val="0"/>
              </a:spcAft>
              <a:buClr>
                <a:schemeClr val="accent1"/>
              </a:buClr>
              <a:buSzPts val="1800"/>
              <a:buFont typeface="Noto Sans Symbols"/>
              <a:buChar char="●"/>
            </a:pPr>
            <a:r>
              <a:rPr lang="en-US" sz="1800"/>
              <a:t>AP Calculus AB</a:t>
            </a:r>
            <a:endParaRPr sz="1800"/>
          </a:p>
          <a:p>
            <a:pPr indent="-243586" lvl="1" marL="722376" marR="0" rtl="0" algn="l">
              <a:lnSpc>
                <a:spcPct val="80000"/>
              </a:lnSpc>
              <a:spcBef>
                <a:spcPts val="0"/>
              </a:spcBef>
              <a:spcAft>
                <a:spcPts val="0"/>
              </a:spcAft>
              <a:buClr>
                <a:schemeClr val="accent1"/>
              </a:buClr>
              <a:buSzPts val="1800"/>
              <a:buFont typeface="Noto Sans Symbols"/>
              <a:buChar char="●"/>
            </a:pPr>
            <a:r>
              <a:rPr lang="en-US" sz="1800"/>
              <a:t>AP Calculus BC</a:t>
            </a:r>
            <a:endParaRPr sz="1800"/>
          </a:p>
          <a:p>
            <a:pPr indent="-243586" lvl="1" marL="722376" marR="0" rtl="0" algn="l">
              <a:lnSpc>
                <a:spcPct val="80000"/>
              </a:lnSpc>
              <a:spcBef>
                <a:spcPts val="0"/>
              </a:spcBef>
              <a:spcAft>
                <a:spcPts val="0"/>
              </a:spcAft>
              <a:buClr>
                <a:schemeClr val="accent1"/>
              </a:buClr>
              <a:buSzPts val="1800"/>
              <a:buFont typeface="Noto Sans Symbols"/>
              <a:buChar char="●"/>
            </a:pPr>
            <a:r>
              <a:rPr lang="en-US" sz="1800"/>
              <a:t>AP Statistics</a:t>
            </a:r>
            <a:endParaRPr sz="1800"/>
          </a:p>
          <a:p>
            <a:pPr indent="301752" lvl="0" marL="420624" marR="0" rtl="0" algn="l">
              <a:lnSpc>
                <a:spcPct val="80000"/>
              </a:lnSpc>
              <a:spcBef>
                <a:spcPts val="0"/>
              </a:spcBef>
              <a:spcAft>
                <a:spcPts val="0"/>
              </a:spcAft>
              <a:buNone/>
            </a:pPr>
            <a:r>
              <a:t/>
            </a:r>
            <a:endParaRPr sz="2000"/>
          </a:p>
          <a:p>
            <a:pPr indent="-395224" lvl="0" marL="420624" marR="0" rtl="0" algn="l">
              <a:lnSpc>
                <a:spcPct val="80000"/>
              </a:lnSpc>
              <a:spcBef>
                <a:spcPts val="0"/>
              </a:spcBef>
              <a:spcAft>
                <a:spcPts val="0"/>
              </a:spcAft>
              <a:buSzPts val="2400"/>
              <a:buChar char="⦿"/>
            </a:pPr>
            <a:r>
              <a:rPr lang="en-US" sz="2400"/>
              <a:t>Science</a:t>
            </a:r>
            <a:endParaRPr sz="2400"/>
          </a:p>
          <a:p>
            <a:pPr indent="301752" lvl="0" marL="420624" marR="0" rtl="0" algn="l">
              <a:lnSpc>
                <a:spcPct val="80000"/>
              </a:lnSpc>
              <a:spcBef>
                <a:spcPts val="0"/>
              </a:spcBef>
              <a:spcAft>
                <a:spcPts val="0"/>
              </a:spcAft>
              <a:buNone/>
            </a:pPr>
            <a:r>
              <a:t/>
            </a:r>
            <a:endParaRPr sz="1800"/>
          </a:p>
          <a:p>
            <a:pPr indent="-243586" lvl="1" marL="722376" marR="0" rtl="0" algn="l">
              <a:lnSpc>
                <a:spcPct val="80000"/>
              </a:lnSpc>
              <a:spcBef>
                <a:spcPts val="0"/>
              </a:spcBef>
              <a:spcAft>
                <a:spcPts val="0"/>
              </a:spcAft>
              <a:buClr>
                <a:schemeClr val="accent1"/>
              </a:buClr>
              <a:buSzPts val="1800"/>
              <a:buFont typeface="Noto Sans Symbols"/>
              <a:buChar char="●"/>
            </a:pPr>
            <a:r>
              <a:rPr lang="en-US" sz="1800"/>
              <a:t>AP Chemistry</a:t>
            </a:r>
            <a:endParaRPr sz="1800"/>
          </a:p>
          <a:p>
            <a:pPr indent="-243586" lvl="1" marL="722376" marR="0" rtl="0" algn="l">
              <a:lnSpc>
                <a:spcPct val="80000"/>
              </a:lnSpc>
              <a:spcBef>
                <a:spcPts val="0"/>
              </a:spcBef>
              <a:spcAft>
                <a:spcPts val="0"/>
              </a:spcAft>
              <a:buClr>
                <a:schemeClr val="accent1"/>
              </a:buClr>
              <a:buSzPts val="1800"/>
              <a:buFont typeface="Noto Sans Symbols"/>
              <a:buChar char="●"/>
            </a:pPr>
            <a:r>
              <a:rPr lang="en-US" sz="1800"/>
              <a:t>AP Biology</a:t>
            </a:r>
            <a:endParaRPr sz="1800"/>
          </a:p>
          <a:p>
            <a:pPr indent="-243586" lvl="1" marL="722376" marR="0" rtl="0" algn="l">
              <a:lnSpc>
                <a:spcPct val="80000"/>
              </a:lnSpc>
              <a:spcBef>
                <a:spcPts val="0"/>
              </a:spcBef>
              <a:spcAft>
                <a:spcPts val="0"/>
              </a:spcAft>
              <a:buClr>
                <a:schemeClr val="accent1"/>
              </a:buClr>
              <a:buSzPts val="1800"/>
              <a:buFont typeface="Noto Sans Symbols"/>
              <a:buChar char="●"/>
            </a:pPr>
            <a:r>
              <a:rPr lang="en-US" sz="1800"/>
              <a:t>AP Physics I</a:t>
            </a:r>
            <a:endParaRPr sz="1800"/>
          </a:p>
          <a:p>
            <a:pPr indent="0" lvl="0" marL="420624" marR="0" rtl="0" algn="l">
              <a:lnSpc>
                <a:spcPct val="80000"/>
              </a:lnSpc>
              <a:spcBef>
                <a:spcPts val="0"/>
              </a:spcBef>
              <a:spcAft>
                <a:spcPts val="0"/>
              </a:spcAft>
              <a:buNone/>
            </a:pPr>
            <a:r>
              <a:t/>
            </a:r>
            <a:endParaRPr sz="2000"/>
          </a:p>
          <a:p>
            <a:pPr indent="0" lvl="0" marL="0" marR="0" rtl="0" algn="l">
              <a:lnSpc>
                <a:spcPct val="80000"/>
              </a:lnSpc>
              <a:spcBef>
                <a:spcPts val="0"/>
              </a:spcBef>
              <a:spcAft>
                <a:spcPts val="0"/>
              </a:spcAft>
              <a:buNone/>
            </a:pPr>
            <a:r>
              <a:t/>
            </a:r>
            <a:endParaRPr sz="2400"/>
          </a:p>
          <a:p>
            <a:pPr indent="0" lvl="0" marL="0" marR="0" rtl="0" algn="l">
              <a:lnSpc>
                <a:spcPct val="80000"/>
              </a:lnSpc>
              <a:spcBef>
                <a:spcPts val="0"/>
              </a:spcBef>
              <a:spcAft>
                <a:spcPts val="0"/>
              </a:spcAft>
              <a:buNone/>
            </a:pPr>
            <a:r>
              <a:rPr lang="en-US" sz="2000"/>
              <a:t> </a:t>
            </a:r>
            <a:endParaRPr sz="2000"/>
          </a:p>
          <a:p>
            <a:pPr indent="0" lvl="0" marL="420624" marR="0" rtl="0" algn="l">
              <a:lnSpc>
                <a:spcPct val="80000"/>
              </a:lnSpc>
              <a:spcBef>
                <a:spcPts val="0"/>
              </a:spcBef>
              <a:spcAft>
                <a:spcPts val="0"/>
              </a:spcAft>
              <a:buNone/>
            </a:pPr>
            <a:r>
              <a:t/>
            </a:r>
            <a:endParaRPr sz="2400"/>
          </a:p>
          <a:p>
            <a:pPr indent="0" lvl="0" marL="420624" marR="0" rtl="0" algn="l">
              <a:lnSpc>
                <a:spcPct val="80000"/>
              </a:lnSpc>
              <a:spcBef>
                <a:spcPts val="0"/>
              </a:spcBef>
              <a:spcAft>
                <a:spcPts val="0"/>
              </a:spcAft>
              <a:buNone/>
            </a:pPr>
            <a:r>
              <a:t/>
            </a:r>
            <a:endParaRPr sz="2400"/>
          </a:p>
          <a:p>
            <a:pPr indent="0" lvl="0" marL="420624" marR="0" rtl="0" algn="l">
              <a:lnSpc>
                <a:spcPct val="80000"/>
              </a:lnSpc>
              <a:spcBef>
                <a:spcPts val="0"/>
              </a:spcBef>
              <a:spcAft>
                <a:spcPts val="0"/>
              </a:spcAft>
              <a:buNone/>
            </a:pPr>
            <a:r>
              <a:t/>
            </a:r>
            <a:endParaRPr sz="2000"/>
          </a:p>
          <a:p>
            <a:pPr indent="0" lvl="0" marL="420624" marR="0" rtl="0" algn="l">
              <a:lnSpc>
                <a:spcPct val="8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288544" lvl="0" marL="420624" marR="0" rtl="0" algn="l">
              <a:lnSpc>
                <a:spcPct val="80000"/>
              </a:lnSpc>
              <a:spcBef>
                <a:spcPts val="420"/>
              </a:spcBef>
              <a:spcAft>
                <a:spcPts val="1600"/>
              </a:spcAft>
              <a:buClr>
                <a:schemeClr val="accent1"/>
              </a:buClr>
              <a:buSzPts val="1680"/>
              <a:buFont typeface="Noto Sans Symbols"/>
              <a:buNone/>
            </a:pPr>
            <a:r>
              <a:t/>
            </a:r>
            <a:endParaRPr b="0" i="0" sz="2100" u="none" cap="none" strike="noStrike">
              <a:solidFill>
                <a:schemeClr val="lt1"/>
              </a:solidFill>
              <a:latin typeface="Arial"/>
              <a:ea typeface="Arial"/>
              <a:cs typeface="Arial"/>
              <a:sym typeface="Arial"/>
            </a:endParaRPr>
          </a:p>
        </p:txBody>
      </p:sp>
      <p:sp>
        <p:nvSpPr>
          <p:cNvPr id="133" name="Google Shape;133;p24"/>
          <p:cNvSpPr txBox="1"/>
          <p:nvPr/>
        </p:nvSpPr>
        <p:spPr>
          <a:xfrm>
            <a:off x="5199325" y="1749625"/>
            <a:ext cx="3692400" cy="2665800"/>
          </a:xfrm>
          <a:prstGeom prst="rect">
            <a:avLst/>
          </a:prstGeom>
          <a:noFill/>
          <a:ln>
            <a:noFill/>
          </a:ln>
        </p:spPr>
        <p:txBody>
          <a:bodyPr anchorCtr="0" anchor="t" bIns="91425" lIns="91425" spcFirstLastPara="1" rIns="91425" wrap="square" tIns="91425">
            <a:noAutofit/>
          </a:bodyPr>
          <a:lstStyle/>
          <a:p>
            <a:pPr indent="-395224" lvl="0" marL="420624" rtl="0" algn="l">
              <a:lnSpc>
                <a:spcPct val="80000"/>
              </a:lnSpc>
              <a:spcBef>
                <a:spcPts val="0"/>
              </a:spcBef>
              <a:spcAft>
                <a:spcPts val="0"/>
              </a:spcAft>
              <a:buClr>
                <a:schemeClr val="accent1"/>
              </a:buClr>
              <a:buSzPts val="2400"/>
              <a:buFont typeface="Noto Sans Symbols"/>
              <a:buChar char="⦿"/>
            </a:pPr>
            <a:r>
              <a:rPr lang="en-US" sz="2400">
                <a:solidFill>
                  <a:schemeClr val="lt1"/>
                </a:solidFill>
              </a:rPr>
              <a:t>Social Studies</a:t>
            </a:r>
            <a:endParaRPr sz="2400">
              <a:solidFill>
                <a:schemeClr val="lt1"/>
              </a:solidFill>
            </a:endParaRPr>
          </a:p>
          <a:p>
            <a:pPr indent="0" lvl="0" marL="722376" rtl="0" algn="l">
              <a:lnSpc>
                <a:spcPct val="80000"/>
              </a:lnSpc>
              <a:spcBef>
                <a:spcPts val="0"/>
              </a:spcBef>
              <a:spcAft>
                <a:spcPts val="0"/>
              </a:spcAft>
              <a:buNone/>
            </a:pPr>
            <a:r>
              <a:t/>
            </a:r>
            <a:endParaRPr sz="1800">
              <a:solidFill>
                <a:schemeClr val="lt1"/>
              </a:solidFill>
            </a:endParaRPr>
          </a:p>
          <a:p>
            <a:pPr indent="-243586" lvl="1" marL="722376" rtl="0" algn="l">
              <a:lnSpc>
                <a:spcPct val="80000"/>
              </a:lnSpc>
              <a:spcBef>
                <a:spcPts val="0"/>
              </a:spcBef>
              <a:spcAft>
                <a:spcPts val="0"/>
              </a:spcAft>
              <a:buClr>
                <a:schemeClr val="lt1"/>
              </a:buClr>
              <a:buSzPts val="1800"/>
              <a:buFont typeface="Arial"/>
              <a:buChar char="●"/>
            </a:pPr>
            <a:r>
              <a:rPr lang="en-US" sz="1800">
                <a:solidFill>
                  <a:schemeClr val="lt1"/>
                </a:solidFill>
              </a:rPr>
              <a:t>AP U.S. History  </a:t>
            </a:r>
            <a:endParaRPr sz="1800">
              <a:solidFill>
                <a:schemeClr val="lt1"/>
              </a:solidFill>
            </a:endParaRPr>
          </a:p>
          <a:p>
            <a:pPr indent="-243586" lvl="1" marL="722376" rtl="0" algn="l">
              <a:lnSpc>
                <a:spcPct val="80000"/>
              </a:lnSpc>
              <a:spcBef>
                <a:spcPts val="0"/>
              </a:spcBef>
              <a:spcAft>
                <a:spcPts val="0"/>
              </a:spcAft>
              <a:buClr>
                <a:schemeClr val="lt1"/>
              </a:buClr>
              <a:buSzPts val="1800"/>
              <a:buFont typeface="Arial"/>
              <a:buChar char="●"/>
            </a:pPr>
            <a:r>
              <a:rPr lang="en-US" sz="1800">
                <a:solidFill>
                  <a:schemeClr val="lt1"/>
                </a:solidFill>
              </a:rPr>
              <a:t>AP World History</a:t>
            </a:r>
            <a:endParaRPr sz="1800">
              <a:solidFill>
                <a:schemeClr val="lt1"/>
              </a:solidFill>
            </a:endParaRPr>
          </a:p>
          <a:p>
            <a:pPr indent="-243586" lvl="1" marL="722376" rtl="0" algn="l">
              <a:lnSpc>
                <a:spcPct val="80000"/>
              </a:lnSpc>
              <a:spcBef>
                <a:spcPts val="0"/>
              </a:spcBef>
              <a:spcAft>
                <a:spcPts val="0"/>
              </a:spcAft>
              <a:buClr>
                <a:schemeClr val="lt1"/>
              </a:buClr>
              <a:buSzPts val="1800"/>
              <a:buFont typeface="Arial"/>
              <a:buChar char="●"/>
            </a:pPr>
            <a:r>
              <a:rPr lang="en-US" sz="1800">
                <a:solidFill>
                  <a:schemeClr val="lt1"/>
                </a:solidFill>
              </a:rPr>
              <a:t>AP Psychology</a:t>
            </a:r>
            <a:endParaRPr sz="1800">
              <a:solidFill>
                <a:schemeClr val="lt1"/>
              </a:solidFill>
            </a:endParaRPr>
          </a:p>
          <a:p>
            <a:pPr indent="0" lvl="0" marL="722376" rtl="0" algn="l">
              <a:lnSpc>
                <a:spcPct val="80000"/>
              </a:lnSpc>
              <a:spcBef>
                <a:spcPts val="0"/>
              </a:spcBef>
              <a:spcAft>
                <a:spcPts val="0"/>
              </a:spcAft>
              <a:buNone/>
            </a:pPr>
            <a:r>
              <a:t/>
            </a:r>
            <a:endParaRPr sz="2000">
              <a:solidFill>
                <a:schemeClr val="lt1"/>
              </a:solidFill>
            </a:endParaRPr>
          </a:p>
          <a:p>
            <a:pPr indent="-395224" lvl="0" marL="420624" rtl="0" algn="l">
              <a:lnSpc>
                <a:spcPct val="80000"/>
              </a:lnSpc>
              <a:spcBef>
                <a:spcPts val="0"/>
              </a:spcBef>
              <a:spcAft>
                <a:spcPts val="0"/>
              </a:spcAft>
              <a:buClr>
                <a:schemeClr val="accent1"/>
              </a:buClr>
              <a:buSzPts val="2400"/>
              <a:buFont typeface="Noto Sans Symbols"/>
              <a:buChar char="⦿"/>
            </a:pPr>
            <a:r>
              <a:rPr lang="en-US" sz="2400">
                <a:solidFill>
                  <a:schemeClr val="lt1"/>
                </a:solidFill>
              </a:rPr>
              <a:t>Fine Arts</a:t>
            </a:r>
            <a:endParaRPr sz="2400">
              <a:solidFill>
                <a:schemeClr val="lt1"/>
              </a:solidFill>
            </a:endParaRPr>
          </a:p>
          <a:p>
            <a:pPr indent="0" lvl="0" marL="722376" rtl="0" algn="l">
              <a:lnSpc>
                <a:spcPct val="80000"/>
              </a:lnSpc>
              <a:spcBef>
                <a:spcPts val="0"/>
              </a:spcBef>
              <a:spcAft>
                <a:spcPts val="0"/>
              </a:spcAft>
              <a:buNone/>
            </a:pPr>
            <a:r>
              <a:t/>
            </a:r>
            <a:endParaRPr sz="1800">
              <a:solidFill>
                <a:schemeClr val="lt1"/>
              </a:solidFill>
            </a:endParaRPr>
          </a:p>
          <a:p>
            <a:pPr indent="-243586" lvl="1" marL="722376" rtl="0" algn="l">
              <a:lnSpc>
                <a:spcPct val="80000"/>
              </a:lnSpc>
              <a:spcBef>
                <a:spcPts val="0"/>
              </a:spcBef>
              <a:spcAft>
                <a:spcPts val="0"/>
              </a:spcAft>
              <a:buClr>
                <a:schemeClr val="accent1"/>
              </a:buClr>
              <a:buSzPts val="1800"/>
              <a:buFont typeface="Noto Sans Symbols"/>
              <a:buChar char="●"/>
            </a:pPr>
            <a:r>
              <a:rPr lang="en-US" sz="1800">
                <a:solidFill>
                  <a:schemeClr val="lt1"/>
                </a:solidFill>
              </a:rPr>
              <a:t>AP Studio Art 2-D Design</a:t>
            </a:r>
            <a:endParaRPr sz="1800">
              <a:solidFill>
                <a:schemeClr val="lt1"/>
              </a:solidFill>
            </a:endParaRPr>
          </a:p>
          <a:p>
            <a:pPr indent="-243586" lvl="1" marL="722376" rtl="0" algn="l">
              <a:lnSpc>
                <a:spcPct val="80000"/>
              </a:lnSpc>
              <a:spcBef>
                <a:spcPts val="0"/>
              </a:spcBef>
              <a:spcAft>
                <a:spcPts val="0"/>
              </a:spcAft>
              <a:buClr>
                <a:schemeClr val="lt1"/>
              </a:buClr>
              <a:buSzPts val="1800"/>
              <a:buFont typeface="Noto Sans Symbols"/>
              <a:buChar char="●"/>
            </a:pPr>
            <a:r>
              <a:rPr lang="en-US" sz="1800">
                <a:solidFill>
                  <a:schemeClr val="lt1"/>
                </a:solidFill>
              </a:rPr>
              <a:t>AP Studio Art 3-D Design</a:t>
            </a:r>
            <a:endParaRPr sz="1800">
              <a:solidFill>
                <a:schemeClr val="lt1"/>
              </a:solidFill>
            </a:endParaRPr>
          </a:p>
          <a:p>
            <a:pPr indent="-243586" lvl="1" marL="722376" rtl="0" algn="l">
              <a:lnSpc>
                <a:spcPct val="80000"/>
              </a:lnSpc>
              <a:spcBef>
                <a:spcPts val="0"/>
              </a:spcBef>
              <a:spcAft>
                <a:spcPts val="0"/>
              </a:spcAft>
              <a:buClr>
                <a:schemeClr val="accent1"/>
              </a:buClr>
              <a:buSzPts val="1800"/>
              <a:buFont typeface="Noto Sans Symbols"/>
              <a:buChar char="●"/>
            </a:pPr>
            <a:r>
              <a:rPr lang="en-US" sz="1800">
                <a:solidFill>
                  <a:schemeClr val="lt1"/>
                </a:solidFill>
              </a:rPr>
              <a:t>AP Music Theory</a:t>
            </a:r>
            <a:endParaRPr sz="1800">
              <a:solidFill>
                <a:schemeClr val="lt1"/>
              </a:solidFill>
            </a:endParaRPr>
          </a:p>
          <a:p>
            <a:pPr indent="0" lvl="0" marL="0" rtl="0" algn="l">
              <a:lnSpc>
                <a:spcPct val="80000"/>
              </a:lnSpc>
              <a:spcBef>
                <a:spcPts val="0"/>
              </a:spcBef>
              <a:spcAft>
                <a:spcPts val="0"/>
              </a:spcAft>
              <a:buClr>
                <a:schemeClr val="dk1"/>
              </a:buClr>
              <a:buSzPts val="1100"/>
              <a:buFont typeface="Arial"/>
              <a:buNone/>
            </a:pPr>
            <a:r>
              <a:t/>
            </a:r>
            <a:endParaRPr sz="18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457200" y="274638"/>
            <a:ext cx="82296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Source Sans Pro"/>
              <a:buNone/>
            </a:pPr>
            <a:r>
              <a:rPr lang="en-US" sz="3600">
                <a:latin typeface="Arial"/>
                <a:ea typeface="Arial"/>
                <a:cs typeface="Arial"/>
                <a:sym typeface="Arial"/>
              </a:rPr>
              <a:t>What are College Credit Courses?</a:t>
            </a:r>
            <a:endParaRPr i="0" sz="3600" u="none" cap="none" strike="noStrike">
              <a:solidFill>
                <a:schemeClr val="lt1"/>
              </a:solidFill>
              <a:latin typeface="Arial"/>
              <a:ea typeface="Arial"/>
              <a:cs typeface="Arial"/>
              <a:sym typeface="Arial"/>
            </a:endParaRPr>
          </a:p>
        </p:txBody>
      </p:sp>
      <p:sp>
        <p:nvSpPr>
          <p:cNvPr id="139" name="Google Shape;139;p25"/>
          <p:cNvSpPr txBox="1"/>
          <p:nvPr>
            <p:ph idx="1" type="body"/>
          </p:nvPr>
        </p:nvSpPr>
        <p:spPr>
          <a:xfrm>
            <a:off x="281850" y="1347450"/>
            <a:ext cx="8580300" cy="4806000"/>
          </a:xfrm>
          <a:prstGeom prst="rect">
            <a:avLst/>
          </a:prstGeom>
          <a:noFill/>
          <a:ln>
            <a:noFill/>
          </a:ln>
        </p:spPr>
        <p:txBody>
          <a:bodyPr anchorCtr="0" anchor="t" bIns="45700" lIns="91425" spcFirstLastPara="1" rIns="91425" wrap="square" tIns="45700">
            <a:noAutofit/>
          </a:bodyPr>
          <a:lstStyle/>
          <a:p>
            <a:pPr indent="-395224" lvl="0" marL="420624" marR="0" rtl="0" algn="l">
              <a:lnSpc>
                <a:spcPct val="80000"/>
              </a:lnSpc>
              <a:spcBef>
                <a:spcPts val="0"/>
              </a:spcBef>
              <a:spcAft>
                <a:spcPts val="0"/>
              </a:spcAft>
              <a:buClr>
                <a:schemeClr val="accent1"/>
              </a:buClr>
              <a:buSzPts val="2400"/>
              <a:buFont typeface="Noto Sans Symbols"/>
              <a:buChar char="⦿"/>
            </a:pPr>
            <a:r>
              <a:rPr lang="en-US" sz="2400"/>
              <a:t>The Benefits:</a:t>
            </a:r>
            <a:endParaRPr sz="2400"/>
          </a:p>
          <a:p>
            <a:pPr indent="-243586" lvl="1" marL="722376" rtl="0" algn="l">
              <a:lnSpc>
                <a:spcPct val="80000"/>
              </a:lnSpc>
              <a:spcBef>
                <a:spcPts val="0"/>
              </a:spcBef>
              <a:spcAft>
                <a:spcPts val="0"/>
              </a:spcAft>
              <a:buClr>
                <a:srgbClr val="FFFF00"/>
              </a:buClr>
              <a:buSzPts val="1800"/>
              <a:buChar char="●"/>
            </a:pPr>
            <a:r>
              <a:rPr lang="en-US" sz="1800">
                <a:solidFill>
                  <a:srgbClr val="FFFF00"/>
                </a:solidFill>
              </a:rPr>
              <a:t>Chance to experience college-level work while still in high school</a:t>
            </a:r>
            <a:endParaRPr sz="1800">
              <a:solidFill>
                <a:srgbClr val="FFFF00"/>
              </a:solidFill>
            </a:endParaRPr>
          </a:p>
          <a:p>
            <a:pPr indent="301752" lvl="0" marL="420624" rtl="0" algn="l">
              <a:lnSpc>
                <a:spcPct val="80000"/>
              </a:lnSpc>
              <a:spcBef>
                <a:spcPts val="0"/>
              </a:spcBef>
              <a:spcAft>
                <a:spcPts val="0"/>
              </a:spcAft>
              <a:buNone/>
            </a:pPr>
            <a:r>
              <a:t/>
            </a:r>
            <a:endParaRPr sz="1800">
              <a:solidFill>
                <a:srgbClr val="FFFF00"/>
              </a:solidFill>
            </a:endParaRPr>
          </a:p>
          <a:p>
            <a:pPr indent="-243586" lvl="1" marL="722376" rtl="0" algn="l">
              <a:lnSpc>
                <a:spcPct val="80000"/>
              </a:lnSpc>
              <a:spcBef>
                <a:spcPts val="0"/>
              </a:spcBef>
              <a:spcAft>
                <a:spcPts val="0"/>
              </a:spcAft>
              <a:buClr>
                <a:srgbClr val="FFFF00"/>
              </a:buClr>
              <a:buSzPts val="1800"/>
              <a:buChar char="●"/>
            </a:pPr>
            <a:r>
              <a:rPr lang="en-US" sz="1800">
                <a:solidFill>
                  <a:srgbClr val="FFFF00"/>
                </a:solidFill>
              </a:rPr>
              <a:t>Chance to earn college credit</a:t>
            </a:r>
            <a:endParaRPr sz="1800">
              <a:solidFill>
                <a:srgbClr val="FFFF00"/>
              </a:solidFill>
            </a:endParaRPr>
          </a:p>
          <a:p>
            <a:pPr indent="-215900" lvl="2" marL="1005839" rtl="0" algn="l">
              <a:lnSpc>
                <a:spcPct val="80000"/>
              </a:lnSpc>
              <a:spcBef>
                <a:spcPts val="0"/>
              </a:spcBef>
              <a:spcAft>
                <a:spcPts val="0"/>
              </a:spcAft>
              <a:buSzPts val="1400"/>
              <a:buChar char="○"/>
            </a:pPr>
            <a:r>
              <a:rPr lang="en-US" sz="1400"/>
              <a:t>Students </a:t>
            </a:r>
            <a:r>
              <a:rPr lang="en-US" sz="1400">
                <a:solidFill>
                  <a:srgbClr val="FFFFFF"/>
                </a:solidFill>
              </a:rPr>
              <a:t>earn both high school and college credit d</a:t>
            </a:r>
            <a:r>
              <a:rPr lang="en-US" sz="1400"/>
              <a:t>uring their regular high school day</a:t>
            </a:r>
            <a:endParaRPr sz="1400"/>
          </a:p>
          <a:p>
            <a:pPr indent="585216" lvl="0" marL="420624" rtl="0" algn="l">
              <a:lnSpc>
                <a:spcPct val="80000"/>
              </a:lnSpc>
              <a:spcBef>
                <a:spcPts val="0"/>
              </a:spcBef>
              <a:spcAft>
                <a:spcPts val="0"/>
              </a:spcAft>
              <a:buNone/>
            </a:pPr>
            <a:r>
              <a:t/>
            </a:r>
            <a:endParaRPr sz="1800"/>
          </a:p>
          <a:p>
            <a:pPr indent="-395224" lvl="0" marL="420624" marR="0" rtl="0" algn="l">
              <a:lnSpc>
                <a:spcPct val="80000"/>
              </a:lnSpc>
              <a:spcBef>
                <a:spcPts val="0"/>
              </a:spcBef>
              <a:spcAft>
                <a:spcPts val="0"/>
              </a:spcAft>
              <a:buClr>
                <a:schemeClr val="accent1"/>
              </a:buClr>
              <a:buSzPts val="2400"/>
              <a:buFont typeface="Noto Sans Symbols"/>
              <a:buChar char="⦿"/>
            </a:pPr>
            <a:r>
              <a:rPr lang="en-US" sz="2400"/>
              <a:t>Things to Know:</a:t>
            </a:r>
            <a:endParaRPr sz="2400"/>
          </a:p>
          <a:p>
            <a:pPr indent="-243586" lvl="1" marL="722376" rtl="0" algn="l">
              <a:lnSpc>
                <a:spcPct val="80000"/>
              </a:lnSpc>
              <a:spcBef>
                <a:spcPts val="0"/>
              </a:spcBef>
              <a:spcAft>
                <a:spcPts val="0"/>
              </a:spcAft>
              <a:buClr>
                <a:srgbClr val="FFFF00"/>
              </a:buClr>
              <a:buSzPts val="1800"/>
              <a:buChar char="●"/>
            </a:pPr>
            <a:r>
              <a:rPr lang="en-US" sz="1800">
                <a:solidFill>
                  <a:srgbClr val="FFFF00"/>
                </a:solidFill>
              </a:rPr>
              <a:t>College credit courses are noted on the student’s enrollment sheet by a “CC” next to the course title.  </a:t>
            </a:r>
            <a:endParaRPr sz="1800">
              <a:solidFill>
                <a:srgbClr val="FFFF00"/>
              </a:solidFill>
            </a:endParaRPr>
          </a:p>
          <a:p>
            <a:pPr indent="301752" lvl="0" marL="420624" rtl="0" algn="l">
              <a:lnSpc>
                <a:spcPct val="80000"/>
              </a:lnSpc>
              <a:spcBef>
                <a:spcPts val="0"/>
              </a:spcBef>
              <a:spcAft>
                <a:spcPts val="0"/>
              </a:spcAft>
              <a:buNone/>
            </a:pPr>
            <a:r>
              <a:t/>
            </a:r>
            <a:endParaRPr sz="1800">
              <a:solidFill>
                <a:srgbClr val="FFFF00"/>
              </a:solidFill>
            </a:endParaRPr>
          </a:p>
          <a:p>
            <a:pPr indent="-243586" lvl="1" marL="722376" marR="0" rtl="0" algn="l">
              <a:lnSpc>
                <a:spcPct val="80000"/>
              </a:lnSpc>
              <a:spcBef>
                <a:spcPts val="0"/>
              </a:spcBef>
              <a:spcAft>
                <a:spcPts val="0"/>
              </a:spcAft>
              <a:buClr>
                <a:srgbClr val="FFFF00"/>
              </a:buClr>
              <a:buSzPts val="1800"/>
              <a:buChar char="●"/>
            </a:pPr>
            <a:r>
              <a:rPr lang="en-US" sz="1800">
                <a:solidFill>
                  <a:srgbClr val="FFFF00"/>
                </a:solidFill>
              </a:rPr>
              <a:t>Any student can take a college credit course as long as they meet the universities requirements</a:t>
            </a:r>
            <a:endParaRPr sz="1800">
              <a:solidFill>
                <a:srgbClr val="FFFF00"/>
              </a:solidFill>
            </a:endParaRPr>
          </a:p>
          <a:p>
            <a:pPr indent="-215900" lvl="2" marL="1005839" marR="0" rtl="0" algn="l">
              <a:lnSpc>
                <a:spcPct val="80000"/>
              </a:lnSpc>
              <a:spcBef>
                <a:spcPts val="0"/>
              </a:spcBef>
              <a:spcAft>
                <a:spcPts val="0"/>
              </a:spcAft>
              <a:buSzPts val="1400"/>
              <a:buChar char="○"/>
            </a:pPr>
            <a:r>
              <a:rPr lang="en-US" sz="1400"/>
              <a:t>College credit courses often have a GPA or test score requirement to qualify for enrollment into the course</a:t>
            </a:r>
            <a:endParaRPr sz="1400"/>
          </a:p>
          <a:p>
            <a:pPr indent="585216" lvl="0" marL="420624" marR="0" rtl="0" algn="l">
              <a:lnSpc>
                <a:spcPct val="80000"/>
              </a:lnSpc>
              <a:spcBef>
                <a:spcPts val="0"/>
              </a:spcBef>
              <a:spcAft>
                <a:spcPts val="0"/>
              </a:spcAft>
              <a:buNone/>
            </a:pPr>
            <a:r>
              <a:t/>
            </a:r>
            <a:endParaRPr sz="1400"/>
          </a:p>
          <a:p>
            <a:pPr indent="-243586" lvl="1" marL="722376" marR="0" rtl="0" algn="l">
              <a:lnSpc>
                <a:spcPct val="80000"/>
              </a:lnSpc>
              <a:spcBef>
                <a:spcPts val="0"/>
              </a:spcBef>
              <a:spcAft>
                <a:spcPts val="0"/>
              </a:spcAft>
              <a:buClr>
                <a:srgbClr val="FFFF00"/>
              </a:buClr>
              <a:buSzPts val="1800"/>
              <a:buChar char="●"/>
            </a:pPr>
            <a:r>
              <a:rPr lang="en-US" sz="1800">
                <a:solidFill>
                  <a:srgbClr val="FFFF00"/>
                </a:solidFill>
              </a:rPr>
              <a:t>College credit courses are weighted on your high school transcript.</a:t>
            </a:r>
            <a:endParaRPr sz="1800">
              <a:solidFill>
                <a:srgbClr val="FFFFFF"/>
              </a:solidFill>
            </a:endParaRPr>
          </a:p>
          <a:p>
            <a:pPr indent="-215900" lvl="2" marL="1005839" marR="0" rtl="0" algn="l">
              <a:lnSpc>
                <a:spcPct val="80000"/>
              </a:lnSpc>
              <a:spcBef>
                <a:spcPts val="0"/>
              </a:spcBef>
              <a:spcAft>
                <a:spcPts val="0"/>
              </a:spcAft>
              <a:buClr>
                <a:srgbClr val="FFFFFF"/>
              </a:buClr>
              <a:buSzPts val="1400"/>
              <a:buChar char="○"/>
            </a:pPr>
            <a:r>
              <a:rPr lang="en-US" sz="1400">
                <a:solidFill>
                  <a:srgbClr val="FFFFFF"/>
                </a:solidFill>
              </a:rPr>
              <a:t>Each college credit course is weighted an additional half point.</a:t>
            </a:r>
            <a:endParaRPr sz="1400">
              <a:solidFill>
                <a:srgbClr val="FFFFFF"/>
              </a:solidFill>
            </a:endParaRPr>
          </a:p>
          <a:p>
            <a:pPr indent="301752" lvl="0" marL="420624" marR="0" rtl="0" algn="l">
              <a:lnSpc>
                <a:spcPct val="80000"/>
              </a:lnSpc>
              <a:spcBef>
                <a:spcPts val="0"/>
              </a:spcBef>
              <a:spcAft>
                <a:spcPts val="0"/>
              </a:spcAft>
              <a:buNone/>
            </a:pPr>
            <a:r>
              <a:t/>
            </a:r>
            <a:endParaRPr sz="1800">
              <a:solidFill>
                <a:srgbClr val="FFFF00"/>
              </a:solidFill>
            </a:endParaRPr>
          </a:p>
          <a:p>
            <a:pPr indent="-243586" lvl="1" marL="722376" marR="0" rtl="0" algn="l">
              <a:lnSpc>
                <a:spcPct val="80000"/>
              </a:lnSpc>
              <a:spcBef>
                <a:spcPts val="0"/>
              </a:spcBef>
              <a:spcAft>
                <a:spcPts val="0"/>
              </a:spcAft>
              <a:buClr>
                <a:srgbClr val="FFFF00"/>
              </a:buClr>
              <a:buSzPts val="1800"/>
              <a:buChar char="●"/>
            </a:pPr>
            <a:r>
              <a:rPr lang="en-US" sz="1800">
                <a:solidFill>
                  <a:srgbClr val="FFFF00"/>
                </a:solidFill>
              </a:rPr>
              <a:t>College credit courses </a:t>
            </a:r>
            <a:r>
              <a:rPr b="0" i="0" lang="en-US" sz="1800" u="none" cap="none" strike="noStrike">
                <a:solidFill>
                  <a:srgbClr val="FFFF00"/>
                </a:solidFill>
                <a:latin typeface="Arial"/>
                <a:ea typeface="Arial"/>
                <a:cs typeface="Arial"/>
                <a:sym typeface="Arial"/>
              </a:rPr>
              <a:t>are taught by qualified high school instructors </a:t>
            </a:r>
            <a:r>
              <a:rPr lang="en-US" sz="1800">
                <a:solidFill>
                  <a:srgbClr val="FFFF00"/>
                </a:solidFill>
              </a:rPr>
              <a:t>in partnership with USI and Ivy Tech. </a:t>
            </a:r>
            <a:endParaRPr sz="1800">
              <a:solidFill>
                <a:srgbClr val="FFFF00"/>
              </a:solidFill>
            </a:endParaRPr>
          </a:p>
          <a:p>
            <a:pPr indent="301752" lvl="0" marL="420624" marR="0" rtl="0" algn="l">
              <a:lnSpc>
                <a:spcPct val="80000"/>
              </a:lnSpc>
              <a:spcBef>
                <a:spcPts val="0"/>
              </a:spcBef>
              <a:spcAft>
                <a:spcPts val="0"/>
              </a:spcAft>
              <a:buNone/>
            </a:pPr>
            <a:r>
              <a:t/>
            </a:r>
            <a:endParaRPr sz="1800">
              <a:solidFill>
                <a:srgbClr val="FFFF00"/>
              </a:solidFill>
            </a:endParaRPr>
          </a:p>
          <a:p>
            <a:pPr indent="-243586" lvl="1" marL="722376" marR="0" rtl="0" algn="l">
              <a:lnSpc>
                <a:spcPct val="80000"/>
              </a:lnSpc>
              <a:spcBef>
                <a:spcPts val="0"/>
              </a:spcBef>
              <a:spcAft>
                <a:spcPts val="0"/>
              </a:spcAft>
              <a:buClr>
                <a:srgbClr val="FFFF00"/>
              </a:buClr>
              <a:buSzPts val="1800"/>
              <a:buChar char="●"/>
            </a:pPr>
            <a:r>
              <a:rPr lang="en-US" sz="1800">
                <a:solidFill>
                  <a:srgbClr val="FFFF00"/>
                </a:solidFill>
              </a:rPr>
              <a:t>Some college credit courses have a course fee (often $25 a credit hour) but qualifying students can receive assistance in paying the exam fee.  </a:t>
            </a:r>
            <a:endParaRPr sz="1800">
              <a:solidFill>
                <a:srgbClr val="FFFF00"/>
              </a:solidFill>
            </a:endParaRPr>
          </a:p>
          <a:p>
            <a:pPr indent="-215900" lvl="2" marL="1005839" marR="0" rtl="0" algn="l">
              <a:lnSpc>
                <a:spcPct val="80000"/>
              </a:lnSpc>
              <a:spcBef>
                <a:spcPts val="0"/>
              </a:spcBef>
              <a:spcAft>
                <a:spcPts val="0"/>
              </a:spcAft>
              <a:buSzPts val="1400"/>
              <a:buChar char="○"/>
            </a:pPr>
            <a:r>
              <a:rPr lang="en-US" sz="1400"/>
              <a:t>The course fee is significantly less than what you would pay for the course in college.</a:t>
            </a:r>
            <a:endParaRPr sz="1400"/>
          </a:p>
          <a:p>
            <a:pPr indent="585216" lvl="0" marL="420624" marR="0" rtl="0" algn="l">
              <a:lnSpc>
                <a:spcPct val="80000"/>
              </a:lnSpc>
              <a:spcBef>
                <a:spcPts val="0"/>
              </a:spcBef>
              <a:spcAft>
                <a:spcPts val="0"/>
              </a:spcAft>
              <a:buNone/>
            </a:pPr>
            <a:r>
              <a:t/>
            </a:r>
            <a:endParaRPr sz="1400"/>
          </a:p>
          <a:p>
            <a:pPr indent="0" lvl="0" marL="420624" marR="0" rtl="0" algn="l">
              <a:lnSpc>
                <a:spcPct val="80000"/>
              </a:lnSpc>
              <a:spcBef>
                <a:spcPts val="0"/>
              </a:spcBef>
              <a:spcAft>
                <a:spcPts val="0"/>
              </a:spcAft>
              <a:buNone/>
            </a:pPr>
            <a:r>
              <a:t/>
            </a:r>
            <a:endParaRPr b="0" i="0" sz="1800" u="none" cap="none" strike="noStrike">
              <a:solidFill>
                <a:srgbClr val="FFFF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116825" y="0"/>
            <a:ext cx="89484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Source Sans Pro"/>
              <a:buNone/>
            </a:pPr>
            <a:r>
              <a:rPr lang="en-US" sz="4000">
                <a:latin typeface="Arial"/>
                <a:ea typeface="Arial"/>
                <a:cs typeface="Arial"/>
                <a:sym typeface="Arial"/>
              </a:rPr>
              <a:t>Reitz College Credit Course Offerings</a:t>
            </a:r>
            <a:endParaRPr sz="4000">
              <a:latin typeface="Arial"/>
              <a:ea typeface="Arial"/>
              <a:cs typeface="Arial"/>
              <a:sym typeface="Arial"/>
            </a:endParaRPr>
          </a:p>
        </p:txBody>
      </p:sp>
      <p:sp>
        <p:nvSpPr>
          <p:cNvPr id="145" name="Google Shape;145;p26"/>
          <p:cNvSpPr txBox="1"/>
          <p:nvPr>
            <p:ph idx="1" type="body"/>
          </p:nvPr>
        </p:nvSpPr>
        <p:spPr>
          <a:xfrm>
            <a:off x="323825" y="1064175"/>
            <a:ext cx="8534400" cy="5396100"/>
          </a:xfrm>
          <a:prstGeom prst="rect">
            <a:avLst/>
          </a:prstGeom>
          <a:noFill/>
          <a:ln>
            <a:noFill/>
          </a:ln>
        </p:spPr>
        <p:txBody>
          <a:bodyPr anchorCtr="0" anchor="t" bIns="45700" lIns="91425" spcFirstLastPara="1" rIns="91425" wrap="square" tIns="45700">
            <a:noAutofit/>
          </a:bodyPr>
          <a:lstStyle/>
          <a:p>
            <a:pPr indent="-369824" lvl="0" marL="420624" rtl="0" algn="l">
              <a:lnSpc>
                <a:spcPct val="80000"/>
              </a:lnSpc>
              <a:spcBef>
                <a:spcPts val="0"/>
              </a:spcBef>
              <a:spcAft>
                <a:spcPts val="0"/>
              </a:spcAft>
              <a:buSzPts val="2000"/>
              <a:buChar char="⦿"/>
            </a:pPr>
            <a:r>
              <a:rPr lang="en-US" sz="2000"/>
              <a:t>English</a:t>
            </a:r>
            <a:endParaRPr sz="1600">
              <a:solidFill>
                <a:srgbClr val="FFFFFF"/>
              </a:solidFill>
            </a:endParaRPr>
          </a:p>
          <a:p>
            <a:pPr indent="-252476" lvl="1" marL="722376" rtl="0" algn="l">
              <a:lnSpc>
                <a:spcPct val="80000"/>
              </a:lnSpc>
              <a:spcBef>
                <a:spcPts val="0"/>
              </a:spcBef>
              <a:spcAft>
                <a:spcPts val="0"/>
              </a:spcAft>
              <a:buSzPts val="1940"/>
              <a:buChar char="●"/>
            </a:pPr>
            <a:r>
              <a:rPr b="0" i="0" lang="en-US" sz="1600" u="none" cap="none" strike="noStrike">
                <a:solidFill>
                  <a:srgbClr val="FFFFFF"/>
                </a:solidFill>
                <a:latin typeface="Arial"/>
                <a:ea typeface="Arial"/>
                <a:cs typeface="Arial"/>
                <a:sym typeface="Arial"/>
              </a:rPr>
              <a:t>Advanced Speech &amp; Communications CC (3 credits)</a:t>
            </a:r>
            <a:endParaRPr b="0" i="0" sz="1600" u="none" cap="none" strike="noStrike">
              <a:solidFill>
                <a:srgbClr val="FFFFFF"/>
              </a:solidFill>
              <a:latin typeface="Arial"/>
              <a:ea typeface="Arial"/>
              <a:cs typeface="Arial"/>
              <a:sym typeface="Arial"/>
            </a:endParaRPr>
          </a:p>
          <a:p>
            <a:pPr indent="301752" lvl="0" marL="420624" rtl="0" algn="l">
              <a:lnSpc>
                <a:spcPct val="80000"/>
              </a:lnSpc>
              <a:spcBef>
                <a:spcPts val="0"/>
              </a:spcBef>
              <a:spcAft>
                <a:spcPts val="0"/>
              </a:spcAft>
              <a:buNone/>
            </a:pPr>
            <a:r>
              <a:t/>
            </a:r>
            <a:endParaRPr sz="1600">
              <a:solidFill>
                <a:srgbClr val="FFFFFF"/>
              </a:solidFill>
            </a:endParaRPr>
          </a:p>
          <a:p>
            <a:pPr indent="-344424" lvl="0" marL="420624" rtl="0" algn="l">
              <a:lnSpc>
                <a:spcPct val="80000"/>
              </a:lnSpc>
              <a:spcBef>
                <a:spcPts val="0"/>
              </a:spcBef>
              <a:spcAft>
                <a:spcPts val="0"/>
              </a:spcAft>
              <a:buClr>
                <a:srgbClr val="FFFFFF"/>
              </a:buClr>
              <a:buSzPts val="1600"/>
              <a:buChar char="⦿"/>
            </a:pPr>
            <a:r>
              <a:rPr lang="en-US" sz="2000"/>
              <a:t>Mathematics</a:t>
            </a:r>
            <a:endParaRPr sz="1600">
              <a:solidFill>
                <a:srgbClr val="FFFFFF"/>
              </a:solidFill>
            </a:endParaRPr>
          </a:p>
          <a:p>
            <a:pPr indent="-275463" lvl="1" marL="722376" marR="0" rtl="0" algn="l">
              <a:lnSpc>
                <a:spcPct val="80000"/>
              </a:lnSpc>
              <a:spcBef>
                <a:spcPts val="364"/>
              </a:spcBef>
              <a:spcAft>
                <a:spcPts val="0"/>
              </a:spcAft>
              <a:buClr>
                <a:srgbClr val="FFFFFF"/>
              </a:buClr>
              <a:buSzPts val="1600"/>
              <a:buFont typeface="Noto Sans Symbols"/>
              <a:buChar char="●"/>
            </a:pPr>
            <a:r>
              <a:rPr b="0" i="0" lang="en-US" sz="1600" u="none" cap="none" strike="noStrike">
                <a:solidFill>
                  <a:srgbClr val="FFFFFF"/>
                </a:solidFill>
                <a:latin typeface="Arial"/>
                <a:ea typeface="Arial"/>
                <a:cs typeface="Arial"/>
                <a:sym typeface="Arial"/>
              </a:rPr>
              <a:t>Pre-Calculus/Trigonometry H CC (6 credits)</a:t>
            </a:r>
            <a:endParaRPr b="0" i="0" sz="1600" u="none" cap="none" strike="noStrike">
              <a:solidFill>
                <a:srgbClr val="FFFFFF"/>
              </a:solidFill>
              <a:latin typeface="Arial"/>
              <a:ea typeface="Arial"/>
              <a:cs typeface="Arial"/>
              <a:sym typeface="Arial"/>
            </a:endParaRPr>
          </a:p>
          <a:p>
            <a:pPr indent="-275463" lvl="1" marL="722376" marR="0" rtl="0" algn="l">
              <a:lnSpc>
                <a:spcPct val="80000"/>
              </a:lnSpc>
              <a:spcBef>
                <a:spcPts val="364"/>
              </a:spcBef>
              <a:spcAft>
                <a:spcPts val="0"/>
              </a:spcAft>
              <a:buClr>
                <a:srgbClr val="FFFFFF"/>
              </a:buClr>
              <a:buSzPts val="1600"/>
              <a:buFont typeface="Noto Sans Symbols"/>
              <a:buChar char="●"/>
            </a:pPr>
            <a:r>
              <a:rPr lang="en-US" sz="1600">
                <a:solidFill>
                  <a:srgbClr val="FFFFFF"/>
                </a:solidFill>
              </a:rPr>
              <a:t>Quantitative Reasoning CC (3 credits)</a:t>
            </a:r>
            <a:endParaRPr sz="1600">
              <a:solidFill>
                <a:srgbClr val="FFFFFF"/>
              </a:solidFill>
            </a:endParaRPr>
          </a:p>
          <a:p>
            <a:pPr indent="301752" lvl="0" marL="420624" marR="0" rtl="0" algn="l">
              <a:lnSpc>
                <a:spcPct val="80000"/>
              </a:lnSpc>
              <a:spcBef>
                <a:spcPts val="364"/>
              </a:spcBef>
              <a:spcAft>
                <a:spcPts val="0"/>
              </a:spcAft>
              <a:buNone/>
            </a:pPr>
            <a:r>
              <a:t/>
            </a:r>
            <a:endParaRPr sz="1600">
              <a:solidFill>
                <a:srgbClr val="FFFFFF"/>
              </a:solidFill>
            </a:endParaRPr>
          </a:p>
          <a:p>
            <a:pPr indent="-369824" lvl="0" marL="420624" marR="0" rtl="0" algn="l">
              <a:lnSpc>
                <a:spcPct val="80000"/>
              </a:lnSpc>
              <a:spcBef>
                <a:spcPts val="364"/>
              </a:spcBef>
              <a:spcAft>
                <a:spcPts val="0"/>
              </a:spcAft>
              <a:buClr>
                <a:srgbClr val="FFFFFF"/>
              </a:buClr>
              <a:buSzPts val="2000"/>
              <a:buFont typeface="Noto Sans Symbols"/>
              <a:buChar char="⦿"/>
            </a:pPr>
            <a:r>
              <a:rPr lang="en-US" sz="2000">
                <a:solidFill>
                  <a:srgbClr val="FFFFFF"/>
                </a:solidFill>
              </a:rPr>
              <a:t>Social Studies</a:t>
            </a:r>
            <a:endParaRPr sz="2000">
              <a:solidFill>
                <a:srgbClr val="FFFFFF"/>
              </a:solidFill>
            </a:endParaRPr>
          </a:p>
          <a:p>
            <a:pPr indent="-275463" lvl="1" marL="722376" marR="0" rtl="0" algn="l">
              <a:lnSpc>
                <a:spcPct val="80000"/>
              </a:lnSpc>
              <a:spcBef>
                <a:spcPts val="364"/>
              </a:spcBef>
              <a:spcAft>
                <a:spcPts val="0"/>
              </a:spcAft>
              <a:buClr>
                <a:srgbClr val="FFFFFF"/>
              </a:buClr>
              <a:buSzPts val="1600"/>
              <a:buFont typeface="Noto Sans Symbols"/>
              <a:buChar char="●"/>
            </a:pPr>
            <a:r>
              <a:rPr b="0" i="0" lang="en-US" sz="1600" u="none" cap="none" strike="noStrike">
                <a:solidFill>
                  <a:srgbClr val="FFFFFF"/>
                </a:solidFill>
                <a:latin typeface="Arial"/>
                <a:ea typeface="Arial"/>
                <a:cs typeface="Arial"/>
                <a:sym typeface="Arial"/>
              </a:rPr>
              <a:t>Economics H CC (3 credits)</a:t>
            </a:r>
            <a:endParaRPr sz="1600">
              <a:solidFill>
                <a:srgbClr val="FFFFFF"/>
              </a:solidFill>
            </a:endParaRPr>
          </a:p>
          <a:p>
            <a:pPr indent="-275463" lvl="1" marL="722376" marR="0" rtl="0" algn="l">
              <a:lnSpc>
                <a:spcPct val="80000"/>
              </a:lnSpc>
              <a:spcBef>
                <a:spcPts val="364"/>
              </a:spcBef>
              <a:spcAft>
                <a:spcPts val="0"/>
              </a:spcAft>
              <a:buClr>
                <a:srgbClr val="FFFFFF"/>
              </a:buClr>
              <a:buSzPts val="1600"/>
              <a:buFont typeface="Noto Sans Symbols"/>
              <a:buChar char="●"/>
            </a:pPr>
            <a:r>
              <a:rPr b="0" i="0" lang="en-US" sz="1600" u="none" cap="none" strike="noStrike">
                <a:solidFill>
                  <a:srgbClr val="FFFFFF"/>
                </a:solidFill>
                <a:latin typeface="Arial"/>
                <a:ea typeface="Arial"/>
                <a:cs typeface="Arial"/>
                <a:sym typeface="Arial"/>
              </a:rPr>
              <a:t>U. S. Government H CC (3 credits)</a:t>
            </a:r>
            <a:endParaRPr b="0" i="0" sz="1600" u="none" cap="none" strike="noStrike">
              <a:solidFill>
                <a:srgbClr val="FFFFFF"/>
              </a:solidFill>
              <a:latin typeface="Arial"/>
              <a:ea typeface="Arial"/>
              <a:cs typeface="Arial"/>
              <a:sym typeface="Arial"/>
            </a:endParaRPr>
          </a:p>
          <a:p>
            <a:pPr indent="301752" lvl="0" marL="420624" marR="0" rtl="0" algn="l">
              <a:lnSpc>
                <a:spcPct val="80000"/>
              </a:lnSpc>
              <a:spcBef>
                <a:spcPts val="364"/>
              </a:spcBef>
              <a:spcAft>
                <a:spcPts val="0"/>
              </a:spcAft>
              <a:buNone/>
            </a:pPr>
            <a:r>
              <a:t/>
            </a:r>
            <a:endParaRPr sz="1600">
              <a:solidFill>
                <a:srgbClr val="FFFFFF"/>
              </a:solidFill>
            </a:endParaRPr>
          </a:p>
          <a:p>
            <a:pPr indent="-369824" lvl="0" marL="420624" marR="0" rtl="0" algn="l">
              <a:lnSpc>
                <a:spcPct val="80000"/>
              </a:lnSpc>
              <a:spcBef>
                <a:spcPts val="364"/>
              </a:spcBef>
              <a:spcAft>
                <a:spcPts val="0"/>
              </a:spcAft>
              <a:buClr>
                <a:srgbClr val="FFFFFF"/>
              </a:buClr>
              <a:buSzPts val="2000"/>
              <a:buFont typeface="Noto Sans Symbols"/>
              <a:buChar char="⦿"/>
            </a:pPr>
            <a:r>
              <a:rPr lang="en-US" sz="2000">
                <a:solidFill>
                  <a:srgbClr val="FFFFFF"/>
                </a:solidFill>
              </a:rPr>
              <a:t>World Language</a:t>
            </a:r>
            <a:endParaRPr sz="2000">
              <a:solidFill>
                <a:srgbClr val="FFFFFF"/>
              </a:solidFill>
            </a:endParaRPr>
          </a:p>
          <a:p>
            <a:pPr indent="-275463" lvl="1" marL="722376" marR="0" rtl="0" algn="l">
              <a:lnSpc>
                <a:spcPct val="80000"/>
              </a:lnSpc>
              <a:spcBef>
                <a:spcPts val="364"/>
              </a:spcBef>
              <a:spcAft>
                <a:spcPts val="0"/>
              </a:spcAft>
              <a:buClr>
                <a:srgbClr val="FFFFFF"/>
              </a:buClr>
              <a:buSzPts val="1600"/>
              <a:buFont typeface="Noto Sans Symbols"/>
              <a:buChar char="●"/>
            </a:pPr>
            <a:r>
              <a:rPr b="0" i="0" lang="en-US" sz="1600" u="none" cap="none" strike="noStrike">
                <a:solidFill>
                  <a:srgbClr val="FFFFFF"/>
                </a:solidFill>
                <a:latin typeface="Arial"/>
                <a:ea typeface="Arial"/>
                <a:cs typeface="Arial"/>
                <a:sym typeface="Arial"/>
              </a:rPr>
              <a:t>German IV CC (</a:t>
            </a:r>
            <a:r>
              <a:rPr lang="en-US" sz="1600">
                <a:solidFill>
                  <a:srgbClr val="FFFFFF"/>
                </a:solidFill>
              </a:rPr>
              <a:t>6</a:t>
            </a:r>
            <a:r>
              <a:rPr b="0" i="0" lang="en-US" sz="1600" u="none" cap="none" strike="noStrike">
                <a:solidFill>
                  <a:srgbClr val="FFFFFF"/>
                </a:solidFill>
                <a:latin typeface="Arial"/>
                <a:ea typeface="Arial"/>
                <a:cs typeface="Arial"/>
                <a:sym typeface="Arial"/>
              </a:rPr>
              <a:t> credits + </a:t>
            </a:r>
            <a:r>
              <a:rPr lang="en-US" sz="1600">
                <a:solidFill>
                  <a:srgbClr val="FFFFFF"/>
                </a:solidFill>
              </a:rPr>
              <a:t>3 </a:t>
            </a:r>
            <a:r>
              <a:rPr b="0" i="0" lang="en-US" sz="1600" u="none" cap="none" strike="noStrike">
                <a:solidFill>
                  <a:srgbClr val="FFFFFF"/>
                </a:solidFill>
                <a:latin typeface="Arial"/>
                <a:ea typeface="Arial"/>
                <a:cs typeface="Arial"/>
                <a:sym typeface="Arial"/>
              </a:rPr>
              <a:t>USI department credits)</a:t>
            </a:r>
            <a:endParaRPr sz="1600">
              <a:solidFill>
                <a:srgbClr val="FFFFFF"/>
              </a:solidFill>
            </a:endParaRPr>
          </a:p>
          <a:p>
            <a:pPr indent="-275463" lvl="1" marL="722376" marR="0" rtl="0" algn="l">
              <a:lnSpc>
                <a:spcPct val="80000"/>
              </a:lnSpc>
              <a:spcBef>
                <a:spcPts val="364"/>
              </a:spcBef>
              <a:spcAft>
                <a:spcPts val="0"/>
              </a:spcAft>
              <a:buClr>
                <a:srgbClr val="FFFFFF"/>
              </a:buClr>
              <a:buSzPts val="1600"/>
              <a:buFont typeface="Noto Sans Symbols"/>
              <a:buChar char="●"/>
            </a:pPr>
            <a:r>
              <a:rPr b="0" i="0" lang="en-US" sz="1600" u="none" cap="none" strike="noStrike">
                <a:solidFill>
                  <a:srgbClr val="FFFFFF"/>
                </a:solidFill>
                <a:latin typeface="Arial"/>
                <a:ea typeface="Arial"/>
                <a:cs typeface="Arial"/>
                <a:sym typeface="Arial"/>
              </a:rPr>
              <a:t>Spanish IV CC (</a:t>
            </a:r>
            <a:r>
              <a:rPr lang="en-US" sz="1600">
                <a:solidFill>
                  <a:srgbClr val="FFFFFF"/>
                </a:solidFill>
              </a:rPr>
              <a:t>6</a:t>
            </a:r>
            <a:r>
              <a:rPr b="0" i="0" lang="en-US" sz="1600" u="none" cap="none" strike="noStrike">
                <a:solidFill>
                  <a:srgbClr val="FFFFFF"/>
                </a:solidFill>
                <a:latin typeface="Arial"/>
                <a:ea typeface="Arial"/>
                <a:cs typeface="Arial"/>
                <a:sym typeface="Arial"/>
              </a:rPr>
              <a:t> credits + </a:t>
            </a:r>
            <a:r>
              <a:rPr lang="en-US" sz="1600">
                <a:solidFill>
                  <a:srgbClr val="FFFFFF"/>
                </a:solidFill>
              </a:rPr>
              <a:t>3 </a:t>
            </a:r>
            <a:r>
              <a:rPr b="0" i="0" lang="en-US" sz="1600" u="none" cap="none" strike="noStrike">
                <a:solidFill>
                  <a:srgbClr val="FFFFFF"/>
                </a:solidFill>
                <a:latin typeface="Arial"/>
                <a:ea typeface="Arial"/>
                <a:cs typeface="Arial"/>
                <a:sym typeface="Arial"/>
              </a:rPr>
              <a:t>USI department cr</a:t>
            </a:r>
            <a:r>
              <a:rPr lang="en-US" sz="1600">
                <a:solidFill>
                  <a:srgbClr val="FFFFFF"/>
                </a:solidFill>
              </a:rPr>
              <a:t>edits</a:t>
            </a:r>
            <a:r>
              <a:rPr b="0" i="0" lang="en-US" sz="1600" u="none" cap="none" strike="noStrike">
                <a:solidFill>
                  <a:srgbClr val="FFFFFF"/>
                </a:solidFill>
                <a:latin typeface="Arial"/>
                <a:ea typeface="Arial"/>
                <a:cs typeface="Arial"/>
                <a:sym typeface="Arial"/>
              </a:rPr>
              <a:t>)</a:t>
            </a:r>
            <a:endParaRPr b="0" i="0" sz="1600" u="none" cap="none" strike="noStrike">
              <a:solidFill>
                <a:srgbClr val="FFFFFF"/>
              </a:solidFill>
              <a:latin typeface="Arial"/>
              <a:ea typeface="Arial"/>
              <a:cs typeface="Arial"/>
              <a:sym typeface="Arial"/>
            </a:endParaRPr>
          </a:p>
          <a:p>
            <a:pPr indent="301752" lvl="0" marL="420624" marR="0" rtl="0" algn="l">
              <a:lnSpc>
                <a:spcPct val="80000"/>
              </a:lnSpc>
              <a:spcBef>
                <a:spcPts val="364"/>
              </a:spcBef>
              <a:spcAft>
                <a:spcPts val="0"/>
              </a:spcAft>
              <a:buNone/>
            </a:pPr>
            <a:r>
              <a:t/>
            </a:r>
            <a:endParaRPr sz="1600">
              <a:solidFill>
                <a:srgbClr val="FFFFFF"/>
              </a:solidFill>
            </a:endParaRPr>
          </a:p>
          <a:p>
            <a:pPr indent="-369824" lvl="0" marL="420624" marR="0" rtl="0" algn="l">
              <a:lnSpc>
                <a:spcPct val="80000"/>
              </a:lnSpc>
              <a:spcBef>
                <a:spcPts val="364"/>
              </a:spcBef>
              <a:spcAft>
                <a:spcPts val="0"/>
              </a:spcAft>
              <a:buClr>
                <a:srgbClr val="FFFFFF"/>
              </a:buClr>
              <a:buSzPts val="2000"/>
              <a:buFont typeface="Noto Sans Symbols"/>
              <a:buChar char="⦿"/>
            </a:pPr>
            <a:r>
              <a:rPr lang="en-US" sz="2000">
                <a:solidFill>
                  <a:srgbClr val="FFFFFF"/>
                </a:solidFill>
              </a:rPr>
              <a:t>Career &amp; Technical Education (CTE)</a:t>
            </a:r>
            <a:endParaRPr sz="2000">
              <a:solidFill>
                <a:srgbClr val="FFFFFF"/>
              </a:solidFill>
            </a:endParaRPr>
          </a:p>
          <a:p>
            <a:pPr indent="-275463" lvl="1" marL="722376" marR="0" rtl="0" algn="l">
              <a:lnSpc>
                <a:spcPct val="80000"/>
              </a:lnSpc>
              <a:spcBef>
                <a:spcPts val="364"/>
              </a:spcBef>
              <a:spcAft>
                <a:spcPts val="0"/>
              </a:spcAft>
              <a:buClr>
                <a:srgbClr val="FFFFFF"/>
              </a:buClr>
              <a:buSzPts val="1600"/>
              <a:buFont typeface="Noto Sans Symbols"/>
              <a:buChar char="●"/>
            </a:pPr>
            <a:r>
              <a:rPr b="0" i="0" lang="en-US" sz="1600" u="none" cap="none" strike="noStrike">
                <a:solidFill>
                  <a:srgbClr val="FFFFFF"/>
                </a:solidFill>
                <a:latin typeface="Arial"/>
                <a:ea typeface="Arial"/>
                <a:cs typeface="Arial"/>
                <a:sym typeface="Arial"/>
              </a:rPr>
              <a:t>PLTW Intro to Engineering Design CC (</a:t>
            </a:r>
            <a:r>
              <a:rPr lang="en-US" sz="1600">
                <a:solidFill>
                  <a:srgbClr val="FFFFFF"/>
                </a:solidFill>
              </a:rPr>
              <a:t>6</a:t>
            </a:r>
            <a:r>
              <a:rPr b="0" i="0" lang="en-US" sz="1600" u="none" cap="none" strike="noStrike">
                <a:solidFill>
                  <a:srgbClr val="FFFFFF"/>
                </a:solidFill>
                <a:latin typeface="Arial"/>
                <a:ea typeface="Arial"/>
                <a:cs typeface="Arial"/>
                <a:sym typeface="Arial"/>
              </a:rPr>
              <a:t> credits)</a:t>
            </a:r>
            <a:endParaRPr sz="1600">
              <a:solidFill>
                <a:srgbClr val="FFFFFF"/>
              </a:solidFill>
            </a:endParaRPr>
          </a:p>
          <a:p>
            <a:pPr indent="-275463" lvl="1" marL="722376" marR="0" rtl="0" algn="l">
              <a:lnSpc>
                <a:spcPct val="80000"/>
              </a:lnSpc>
              <a:spcBef>
                <a:spcPts val="364"/>
              </a:spcBef>
              <a:spcAft>
                <a:spcPts val="0"/>
              </a:spcAft>
              <a:buClr>
                <a:srgbClr val="FFFFFF"/>
              </a:buClr>
              <a:buSzPts val="1600"/>
              <a:buFont typeface="Noto Sans Symbols"/>
              <a:buChar char="●"/>
            </a:pPr>
            <a:r>
              <a:rPr b="0" i="0" lang="en-US" sz="1600" u="none" cap="none" strike="noStrike">
                <a:solidFill>
                  <a:srgbClr val="FFFFFF"/>
                </a:solidFill>
                <a:latin typeface="Arial"/>
                <a:ea typeface="Arial"/>
                <a:cs typeface="Arial"/>
                <a:sym typeface="Arial"/>
              </a:rPr>
              <a:t>PLTW Principles of Engineering CC (3 credits)</a:t>
            </a:r>
            <a:endParaRPr b="0" i="0" sz="1600" u="none" cap="none" strike="noStrike">
              <a:solidFill>
                <a:srgbClr val="FFFFFF"/>
              </a:solidFill>
              <a:latin typeface="Arial"/>
              <a:ea typeface="Arial"/>
              <a:cs typeface="Arial"/>
              <a:sym typeface="Arial"/>
            </a:endParaRPr>
          </a:p>
          <a:p>
            <a:pPr indent="301752" lvl="0" marL="420624" marR="0" rtl="0" algn="l">
              <a:lnSpc>
                <a:spcPct val="80000"/>
              </a:lnSpc>
              <a:spcBef>
                <a:spcPts val="364"/>
              </a:spcBef>
              <a:spcAft>
                <a:spcPts val="0"/>
              </a:spcAft>
              <a:buNone/>
            </a:pPr>
            <a:r>
              <a:t/>
            </a:r>
            <a:endParaRPr sz="1600">
              <a:solidFill>
                <a:srgbClr val="FFFFFF"/>
              </a:solidFill>
            </a:endParaRPr>
          </a:p>
          <a:p>
            <a:pPr indent="-369824" lvl="0" marL="420624" rtl="0" algn="l">
              <a:lnSpc>
                <a:spcPct val="80000"/>
              </a:lnSpc>
              <a:spcBef>
                <a:spcPts val="0"/>
              </a:spcBef>
              <a:spcAft>
                <a:spcPts val="0"/>
              </a:spcAft>
              <a:buClr>
                <a:schemeClr val="accent1"/>
              </a:buClr>
              <a:buSzPts val="2000"/>
              <a:buFont typeface="Noto Sans Symbols"/>
              <a:buChar char="⦿"/>
            </a:pPr>
            <a:r>
              <a:rPr lang="en-US" sz="2000"/>
              <a:t>Business</a:t>
            </a:r>
            <a:endParaRPr sz="1600"/>
          </a:p>
          <a:p>
            <a:pPr indent="-252476" lvl="1" marL="722376" rtl="0" algn="l">
              <a:lnSpc>
                <a:spcPct val="80000"/>
              </a:lnSpc>
              <a:spcBef>
                <a:spcPts val="0"/>
              </a:spcBef>
              <a:spcAft>
                <a:spcPts val="0"/>
              </a:spcAft>
              <a:buClr>
                <a:schemeClr val="accent1"/>
              </a:buClr>
              <a:buSzPts val="1940"/>
              <a:buFont typeface="Noto Sans Symbols"/>
              <a:buChar char="●"/>
            </a:pPr>
            <a:r>
              <a:rPr lang="en-US" sz="1600"/>
              <a:t>Digital Applications  CC (3 credits)</a:t>
            </a:r>
            <a:endParaRPr sz="1600"/>
          </a:p>
          <a:p>
            <a:pPr indent="-230886" lvl="1" marL="722376" rtl="0" algn="l">
              <a:lnSpc>
                <a:spcPct val="80000"/>
              </a:lnSpc>
              <a:spcBef>
                <a:spcPts val="0"/>
              </a:spcBef>
              <a:spcAft>
                <a:spcPts val="0"/>
              </a:spcAft>
              <a:buClr>
                <a:schemeClr val="accent1"/>
              </a:buClr>
              <a:buSzPts val="1600"/>
              <a:buFont typeface="Noto Sans Symbols"/>
              <a:buChar char="●"/>
            </a:pPr>
            <a:r>
              <a:rPr lang="en-US" sz="1600"/>
              <a:t>Computer Illustrations &amp; Graphics CC (3 credits)</a:t>
            </a:r>
            <a:endParaRPr sz="1600"/>
          </a:p>
          <a:p>
            <a:pPr indent="0" lvl="0" marL="0" marR="0" rtl="0" algn="l">
              <a:lnSpc>
                <a:spcPct val="80000"/>
              </a:lnSpc>
              <a:spcBef>
                <a:spcPts val="364"/>
              </a:spcBef>
              <a:spcAft>
                <a:spcPts val="0"/>
              </a:spcAft>
              <a:buNone/>
            </a:pPr>
            <a:r>
              <a:t/>
            </a:r>
            <a:endParaRPr sz="1800">
              <a:solidFill>
                <a:srgbClr val="FFFFFF"/>
              </a:solidFill>
            </a:endParaRPr>
          </a:p>
          <a:p>
            <a:pPr indent="0" lvl="0" marL="0" marR="0" rtl="0" algn="l">
              <a:lnSpc>
                <a:spcPct val="80000"/>
              </a:lnSpc>
              <a:spcBef>
                <a:spcPts val="364"/>
              </a:spcBef>
              <a:spcAft>
                <a:spcPts val="0"/>
              </a:spcAft>
              <a:buNone/>
            </a:pPr>
            <a:r>
              <a:t/>
            </a:r>
            <a:endParaRPr b="0" i="0" sz="1800" u="none" cap="none" strike="noStrike">
              <a:solidFill>
                <a:srgbClr val="FFFFFF"/>
              </a:solidFill>
              <a:latin typeface="Arial"/>
              <a:ea typeface="Arial"/>
              <a:cs typeface="Arial"/>
              <a:sym typeface="Arial"/>
            </a:endParaRPr>
          </a:p>
          <a:p>
            <a:pPr indent="-3555" lvl="1" marL="448056" marR="0" rtl="0" algn="l">
              <a:lnSpc>
                <a:spcPct val="80000"/>
              </a:lnSpc>
              <a:spcBef>
                <a:spcPts val="364"/>
              </a:spcBef>
              <a:spcAft>
                <a:spcPts val="0"/>
              </a:spcAft>
              <a:buClr>
                <a:schemeClr val="accent1"/>
              </a:buClr>
              <a:buSzPts val="1638"/>
              <a:buFont typeface="Noto Sans Symbols"/>
              <a:buNone/>
            </a:pPr>
            <a:r>
              <a:t/>
            </a:r>
            <a:endParaRPr sz="2000">
              <a:solidFill>
                <a:srgbClr val="FFFFFF"/>
              </a:solidFill>
            </a:endParaRPr>
          </a:p>
          <a:p>
            <a:pPr indent="-288544" lvl="0" marL="420624" marR="0" rtl="0" algn="l">
              <a:lnSpc>
                <a:spcPct val="80000"/>
              </a:lnSpc>
              <a:spcBef>
                <a:spcPts val="420"/>
              </a:spcBef>
              <a:spcAft>
                <a:spcPts val="1600"/>
              </a:spcAft>
              <a:buClr>
                <a:schemeClr val="accent1"/>
              </a:buClr>
              <a:buSzPts val="1680"/>
              <a:buFont typeface="Noto Sans Symbols"/>
              <a:buNone/>
            </a:pPr>
            <a:r>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457200" y="288363"/>
            <a:ext cx="74676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Arial"/>
                <a:ea typeface="Arial"/>
                <a:cs typeface="Arial"/>
                <a:sym typeface="Arial"/>
              </a:rPr>
              <a:t>Weighted Grades</a:t>
            </a:r>
            <a:endParaRPr>
              <a:latin typeface="Arial"/>
              <a:ea typeface="Arial"/>
              <a:cs typeface="Arial"/>
              <a:sym typeface="Arial"/>
            </a:endParaRPr>
          </a:p>
        </p:txBody>
      </p:sp>
      <p:sp>
        <p:nvSpPr>
          <p:cNvPr id="151" name="Google Shape;151;p27"/>
          <p:cNvSpPr txBox="1"/>
          <p:nvPr>
            <p:ph idx="1" type="body"/>
          </p:nvPr>
        </p:nvSpPr>
        <p:spPr>
          <a:xfrm>
            <a:off x="6225375" y="1431275"/>
            <a:ext cx="2615100" cy="4079700"/>
          </a:xfrm>
          <a:prstGeom prst="rect">
            <a:avLst/>
          </a:prstGeom>
          <a:ln cap="flat" cmpd="sng" w="381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t>AP Scale (GPA)</a:t>
            </a:r>
            <a:endParaRPr b="1" sz="1600"/>
          </a:p>
          <a:p>
            <a:pPr indent="0" lvl="0" marL="0" rtl="0" algn="l">
              <a:spcBef>
                <a:spcPts val="1600"/>
              </a:spcBef>
              <a:spcAft>
                <a:spcPts val="0"/>
              </a:spcAft>
              <a:buNone/>
            </a:pPr>
            <a:r>
              <a:rPr b="1" lang="en-US" sz="1600"/>
              <a:t>5.0-A</a:t>
            </a:r>
            <a:endParaRPr b="1" sz="1600"/>
          </a:p>
          <a:p>
            <a:pPr indent="0" lvl="0" marL="0" rtl="0" algn="l">
              <a:spcBef>
                <a:spcPts val="1600"/>
              </a:spcBef>
              <a:spcAft>
                <a:spcPts val="0"/>
              </a:spcAft>
              <a:buNone/>
            </a:pPr>
            <a:r>
              <a:rPr b="1" lang="en-US" sz="1600"/>
              <a:t>4.0-B</a:t>
            </a:r>
            <a:endParaRPr b="1" sz="1600"/>
          </a:p>
          <a:p>
            <a:pPr indent="0" lvl="0" marL="0" rtl="0" algn="l">
              <a:spcBef>
                <a:spcPts val="1600"/>
              </a:spcBef>
              <a:spcAft>
                <a:spcPts val="0"/>
              </a:spcAft>
              <a:buNone/>
            </a:pPr>
            <a:r>
              <a:rPr b="1" lang="en-US" sz="1600"/>
              <a:t>3.0-C</a:t>
            </a:r>
            <a:endParaRPr b="1" sz="1600"/>
          </a:p>
          <a:p>
            <a:pPr indent="0" lvl="0" marL="0" rtl="0" algn="l">
              <a:spcBef>
                <a:spcPts val="1600"/>
              </a:spcBef>
              <a:spcAft>
                <a:spcPts val="0"/>
              </a:spcAft>
              <a:buNone/>
            </a:pPr>
            <a:r>
              <a:rPr b="1" lang="en-US" sz="1600"/>
              <a:t>2.0-D</a:t>
            </a:r>
            <a:endParaRPr b="1" sz="1600"/>
          </a:p>
          <a:p>
            <a:pPr indent="0" lvl="0" marL="0" rtl="0" algn="l">
              <a:spcBef>
                <a:spcPts val="1600"/>
              </a:spcBef>
              <a:spcAft>
                <a:spcPts val="0"/>
              </a:spcAft>
              <a:buNone/>
            </a:pPr>
            <a:r>
              <a:rPr b="1" lang="en-US" sz="1600"/>
              <a:t>0-F</a:t>
            </a:r>
            <a:endParaRPr b="1" sz="16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52" name="Google Shape;152;p27"/>
          <p:cNvSpPr txBox="1"/>
          <p:nvPr/>
        </p:nvSpPr>
        <p:spPr>
          <a:xfrm>
            <a:off x="3075175" y="1431275"/>
            <a:ext cx="2958300" cy="4079700"/>
          </a:xfrm>
          <a:prstGeom prst="rect">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FFFFFF"/>
              </a:solidFill>
            </a:endParaRPr>
          </a:p>
          <a:p>
            <a:pPr indent="0" lvl="0" marL="0" rtl="0" algn="l">
              <a:spcBef>
                <a:spcPts val="0"/>
              </a:spcBef>
              <a:spcAft>
                <a:spcPts val="0"/>
              </a:spcAft>
              <a:buNone/>
            </a:pPr>
            <a:r>
              <a:rPr b="1" lang="en-US" sz="1600">
                <a:solidFill>
                  <a:srgbClr val="FFFFFF"/>
                </a:solidFill>
              </a:rPr>
              <a:t>College Credit Scale </a:t>
            </a:r>
            <a:r>
              <a:rPr b="1" lang="en-US" sz="1600">
                <a:solidFill>
                  <a:srgbClr val="FFFFFF"/>
                </a:solidFill>
              </a:rPr>
              <a:t>(GPA)</a:t>
            </a:r>
            <a:endParaRPr b="1" sz="1600">
              <a:solidFill>
                <a:srgbClr val="FFFFFF"/>
              </a:solidFill>
            </a:endParaRPr>
          </a:p>
          <a:p>
            <a:pPr indent="0" lvl="0" marL="0" rtl="0" algn="l">
              <a:spcBef>
                <a:spcPts val="0"/>
              </a:spcBef>
              <a:spcAft>
                <a:spcPts val="0"/>
              </a:spcAft>
              <a:buNone/>
            </a:pPr>
            <a:r>
              <a:t/>
            </a:r>
            <a:endParaRPr b="1" sz="1600">
              <a:solidFill>
                <a:srgbClr val="FFFFFF"/>
              </a:solidFill>
            </a:endParaRPr>
          </a:p>
          <a:p>
            <a:pPr indent="0" lvl="0" marL="0" rtl="0" algn="l">
              <a:spcBef>
                <a:spcPts val="0"/>
              </a:spcBef>
              <a:spcAft>
                <a:spcPts val="0"/>
              </a:spcAft>
              <a:buNone/>
            </a:pPr>
            <a:r>
              <a:t/>
            </a:r>
            <a:endParaRPr b="1" sz="1600">
              <a:solidFill>
                <a:srgbClr val="FFFFFF"/>
              </a:solidFill>
            </a:endParaRPr>
          </a:p>
          <a:p>
            <a:pPr indent="0" lvl="0" marL="0" rtl="0" algn="l">
              <a:spcBef>
                <a:spcPts val="0"/>
              </a:spcBef>
              <a:spcAft>
                <a:spcPts val="0"/>
              </a:spcAft>
              <a:buNone/>
            </a:pPr>
            <a:r>
              <a:rPr b="1" lang="en-US" sz="1600">
                <a:solidFill>
                  <a:srgbClr val="FFFFFF"/>
                </a:solidFill>
              </a:rPr>
              <a:t>4.5-A</a:t>
            </a:r>
            <a:endParaRPr b="1" sz="1600">
              <a:solidFill>
                <a:srgbClr val="FFFFFF"/>
              </a:solidFill>
            </a:endParaRPr>
          </a:p>
          <a:p>
            <a:pPr indent="0" lvl="0" marL="0" rtl="0" algn="l">
              <a:spcBef>
                <a:spcPts val="0"/>
              </a:spcBef>
              <a:spcAft>
                <a:spcPts val="0"/>
              </a:spcAft>
              <a:buNone/>
            </a:pPr>
            <a:r>
              <a:t/>
            </a:r>
            <a:endParaRPr b="1" sz="1600">
              <a:solidFill>
                <a:srgbClr val="FFFFFF"/>
              </a:solidFill>
            </a:endParaRPr>
          </a:p>
          <a:p>
            <a:pPr indent="0" lvl="0" marL="0" rtl="0" algn="l">
              <a:spcBef>
                <a:spcPts val="0"/>
              </a:spcBef>
              <a:spcAft>
                <a:spcPts val="0"/>
              </a:spcAft>
              <a:buNone/>
            </a:pPr>
            <a:r>
              <a:rPr b="1" lang="en-US" sz="1600">
                <a:solidFill>
                  <a:srgbClr val="FFFFFF"/>
                </a:solidFill>
              </a:rPr>
              <a:t>3.5-B</a:t>
            </a:r>
            <a:endParaRPr b="1" sz="1600">
              <a:solidFill>
                <a:srgbClr val="FFFFFF"/>
              </a:solidFill>
            </a:endParaRPr>
          </a:p>
          <a:p>
            <a:pPr indent="0" lvl="0" marL="0" rtl="0" algn="l">
              <a:spcBef>
                <a:spcPts val="0"/>
              </a:spcBef>
              <a:spcAft>
                <a:spcPts val="0"/>
              </a:spcAft>
              <a:buNone/>
            </a:pPr>
            <a:r>
              <a:t/>
            </a:r>
            <a:endParaRPr b="1" sz="1600">
              <a:solidFill>
                <a:srgbClr val="FFFFFF"/>
              </a:solidFill>
            </a:endParaRPr>
          </a:p>
          <a:p>
            <a:pPr indent="0" lvl="0" marL="0" rtl="0" algn="l">
              <a:spcBef>
                <a:spcPts val="0"/>
              </a:spcBef>
              <a:spcAft>
                <a:spcPts val="0"/>
              </a:spcAft>
              <a:buNone/>
            </a:pPr>
            <a:r>
              <a:rPr b="1" lang="en-US" sz="1600">
                <a:solidFill>
                  <a:srgbClr val="FFFFFF"/>
                </a:solidFill>
              </a:rPr>
              <a:t>2.5-C</a:t>
            </a:r>
            <a:endParaRPr b="1" sz="1600">
              <a:solidFill>
                <a:srgbClr val="FFFFFF"/>
              </a:solidFill>
            </a:endParaRPr>
          </a:p>
          <a:p>
            <a:pPr indent="0" lvl="0" marL="0" rtl="0" algn="l">
              <a:spcBef>
                <a:spcPts val="0"/>
              </a:spcBef>
              <a:spcAft>
                <a:spcPts val="0"/>
              </a:spcAft>
              <a:buNone/>
            </a:pPr>
            <a:r>
              <a:t/>
            </a:r>
            <a:endParaRPr b="1" sz="1600">
              <a:solidFill>
                <a:srgbClr val="FFFFFF"/>
              </a:solidFill>
            </a:endParaRPr>
          </a:p>
          <a:p>
            <a:pPr indent="0" lvl="0" marL="0" rtl="0" algn="l">
              <a:spcBef>
                <a:spcPts val="0"/>
              </a:spcBef>
              <a:spcAft>
                <a:spcPts val="0"/>
              </a:spcAft>
              <a:buNone/>
            </a:pPr>
            <a:r>
              <a:rPr b="1" lang="en-US" sz="1600">
                <a:solidFill>
                  <a:srgbClr val="FFFFFF"/>
                </a:solidFill>
              </a:rPr>
              <a:t>1.5-D</a:t>
            </a:r>
            <a:endParaRPr b="1" sz="1600">
              <a:solidFill>
                <a:srgbClr val="FFFFFF"/>
              </a:solidFill>
            </a:endParaRPr>
          </a:p>
          <a:p>
            <a:pPr indent="0" lvl="0" marL="0" rtl="0" algn="l">
              <a:spcBef>
                <a:spcPts val="0"/>
              </a:spcBef>
              <a:spcAft>
                <a:spcPts val="0"/>
              </a:spcAft>
              <a:buNone/>
            </a:pPr>
            <a:r>
              <a:t/>
            </a:r>
            <a:endParaRPr b="1" sz="1600">
              <a:solidFill>
                <a:srgbClr val="FFFFFF"/>
              </a:solidFill>
            </a:endParaRPr>
          </a:p>
          <a:p>
            <a:pPr indent="0" lvl="0" marL="0" rtl="0" algn="l">
              <a:spcBef>
                <a:spcPts val="0"/>
              </a:spcBef>
              <a:spcAft>
                <a:spcPts val="0"/>
              </a:spcAft>
              <a:buNone/>
            </a:pPr>
            <a:r>
              <a:rPr b="1" lang="en-US" sz="1600">
                <a:solidFill>
                  <a:srgbClr val="FFFFFF"/>
                </a:solidFill>
              </a:rPr>
              <a:t>0-F</a:t>
            </a:r>
            <a:endParaRPr b="1" sz="1600">
              <a:solidFill>
                <a:srgbClr val="FFFFFF"/>
              </a:solidFill>
            </a:endParaRPr>
          </a:p>
          <a:p>
            <a:pPr indent="0" lvl="0" marL="0" rtl="0" algn="l">
              <a:spcBef>
                <a:spcPts val="0"/>
              </a:spcBef>
              <a:spcAft>
                <a:spcPts val="0"/>
              </a:spcAft>
              <a:buNone/>
            </a:pPr>
            <a:r>
              <a:t/>
            </a:r>
            <a:endParaRPr b="1" sz="1600">
              <a:solidFill>
                <a:srgbClr val="FFFFFF"/>
              </a:solidFill>
            </a:endParaRPr>
          </a:p>
          <a:p>
            <a:pPr indent="0" lvl="0" marL="0" rtl="0" algn="l">
              <a:spcBef>
                <a:spcPts val="0"/>
              </a:spcBef>
              <a:spcAft>
                <a:spcPts val="0"/>
              </a:spcAft>
              <a:buNone/>
            </a:pPr>
            <a:r>
              <a:rPr b="1" lang="en-US" sz="1600">
                <a:solidFill>
                  <a:srgbClr val="FFFFFF"/>
                </a:solidFill>
              </a:rPr>
              <a:t>*For courses with approved final exams</a:t>
            </a:r>
            <a:endParaRPr b="1" sz="1600">
              <a:solidFill>
                <a:srgbClr val="FFFFFF"/>
              </a:solidFill>
            </a:endParaRPr>
          </a:p>
          <a:p>
            <a:pPr indent="0" lvl="0" marL="0" rtl="0" algn="l">
              <a:spcBef>
                <a:spcPts val="0"/>
              </a:spcBef>
              <a:spcAft>
                <a:spcPts val="0"/>
              </a:spcAft>
              <a:buNone/>
            </a:pPr>
            <a:r>
              <a:t/>
            </a:r>
            <a:endParaRPr>
              <a:solidFill>
                <a:schemeClr val="dk1"/>
              </a:solidFill>
            </a:endParaRPr>
          </a:p>
        </p:txBody>
      </p:sp>
      <p:sp>
        <p:nvSpPr>
          <p:cNvPr id="153" name="Google Shape;153;p27"/>
          <p:cNvSpPr txBox="1"/>
          <p:nvPr/>
        </p:nvSpPr>
        <p:spPr>
          <a:xfrm>
            <a:off x="182875" y="1431375"/>
            <a:ext cx="2700300" cy="4079700"/>
          </a:xfrm>
          <a:prstGeom prst="rect">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a:solidFill>
                <a:srgbClr val="FFFFFF"/>
              </a:solidFill>
              <a:latin typeface="Roboto"/>
              <a:ea typeface="Roboto"/>
              <a:cs typeface="Roboto"/>
              <a:sym typeface="Roboto"/>
            </a:endParaRPr>
          </a:p>
          <a:p>
            <a:pPr indent="0" lvl="0" marL="0" rtl="0" algn="l">
              <a:lnSpc>
                <a:spcPct val="115000"/>
              </a:lnSpc>
              <a:spcBef>
                <a:spcPts val="1600"/>
              </a:spcBef>
              <a:spcAft>
                <a:spcPts val="0"/>
              </a:spcAft>
              <a:buNone/>
            </a:pPr>
            <a:r>
              <a:rPr b="1" lang="en-US" sz="1600">
                <a:solidFill>
                  <a:srgbClr val="FFFFFF"/>
                </a:solidFill>
                <a:latin typeface="Roboto"/>
                <a:ea typeface="Roboto"/>
                <a:cs typeface="Roboto"/>
                <a:sym typeface="Roboto"/>
              </a:rPr>
              <a:t>Traditional Scale (GPA)</a:t>
            </a:r>
            <a:endParaRPr b="1" sz="1600">
              <a:solidFill>
                <a:srgbClr val="FFFFFF"/>
              </a:solidFill>
              <a:latin typeface="Roboto"/>
              <a:ea typeface="Roboto"/>
              <a:cs typeface="Roboto"/>
              <a:sym typeface="Roboto"/>
            </a:endParaRPr>
          </a:p>
          <a:p>
            <a:pPr indent="0" lvl="0" marL="0" rtl="0" algn="l">
              <a:lnSpc>
                <a:spcPct val="115000"/>
              </a:lnSpc>
              <a:spcBef>
                <a:spcPts val="1600"/>
              </a:spcBef>
              <a:spcAft>
                <a:spcPts val="0"/>
              </a:spcAft>
              <a:buNone/>
            </a:pPr>
            <a:r>
              <a:rPr b="1" lang="en-US" sz="1600">
                <a:solidFill>
                  <a:srgbClr val="FFFFFF"/>
                </a:solidFill>
                <a:latin typeface="Roboto"/>
                <a:ea typeface="Roboto"/>
                <a:cs typeface="Roboto"/>
                <a:sym typeface="Roboto"/>
              </a:rPr>
              <a:t>(Regular &amp; Honors Courses)</a:t>
            </a:r>
            <a:endParaRPr b="1" sz="1600">
              <a:solidFill>
                <a:srgbClr val="FFFFFF"/>
              </a:solidFill>
              <a:latin typeface="Roboto"/>
              <a:ea typeface="Roboto"/>
              <a:cs typeface="Roboto"/>
              <a:sym typeface="Roboto"/>
            </a:endParaRPr>
          </a:p>
          <a:p>
            <a:pPr indent="0" lvl="0" marL="0" rtl="0" algn="l">
              <a:lnSpc>
                <a:spcPct val="115000"/>
              </a:lnSpc>
              <a:spcBef>
                <a:spcPts val="1600"/>
              </a:spcBef>
              <a:spcAft>
                <a:spcPts val="0"/>
              </a:spcAft>
              <a:buNone/>
            </a:pPr>
            <a:r>
              <a:rPr b="1" lang="en-US" sz="1600">
                <a:solidFill>
                  <a:srgbClr val="FFFFFF"/>
                </a:solidFill>
                <a:latin typeface="Roboto"/>
                <a:ea typeface="Roboto"/>
                <a:cs typeface="Roboto"/>
                <a:sym typeface="Roboto"/>
              </a:rPr>
              <a:t>4.0-A</a:t>
            </a:r>
            <a:endParaRPr b="1" sz="1600">
              <a:solidFill>
                <a:srgbClr val="FFFFFF"/>
              </a:solidFill>
              <a:latin typeface="Roboto"/>
              <a:ea typeface="Roboto"/>
              <a:cs typeface="Roboto"/>
              <a:sym typeface="Roboto"/>
            </a:endParaRPr>
          </a:p>
          <a:p>
            <a:pPr indent="0" lvl="0" marL="0" rtl="0" algn="l">
              <a:lnSpc>
                <a:spcPct val="115000"/>
              </a:lnSpc>
              <a:spcBef>
                <a:spcPts val="1600"/>
              </a:spcBef>
              <a:spcAft>
                <a:spcPts val="0"/>
              </a:spcAft>
              <a:buNone/>
            </a:pPr>
            <a:r>
              <a:rPr b="1" lang="en-US" sz="1600">
                <a:solidFill>
                  <a:srgbClr val="FFFFFF"/>
                </a:solidFill>
                <a:latin typeface="Roboto"/>
                <a:ea typeface="Roboto"/>
                <a:cs typeface="Roboto"/>
                <a:sym typeface="Roboto"/>
              </a:rPr>
              <a:t>3.0-B</a:t>
            </a:r>
            <a:endParaRPr b="1" sz="1600">
              <a:solidFill>
                <a:srgbClr val="FFFFFF"/>
              </a:solidFill>
              <a:latin typeface="Roboto"/>
              <a:ea typeface="Roboto"/>
              <a:cs typeface="Roboto"/>
              <a:sym typeface="Roboto"/>
            </a:endParaRPr>
          </a:p>
          <a:p>
            <a:pPr indent="0" lvl="0" marL="0" rtl="0" algn="l">
              <a:lnSpc>
                <a:spcPct val="115000"/>
              </a:lnSpc>
              <a:spcBef>
                <a:spcPts val="1600"/>
              </a:spcBef>
              <a:spcAft>
                <a:spcPts val="0"/>
              </a:spcAft>
              <a:buNone/>
            </a:pPr>
            <a:r>
              <a:rPr b="1" lang="en-US" sz="1600">
                <a:solidFill>
                  <a:srgbClr val="FFFFFF"/>
                </a:solidFill>
                <a:latin typeface="Roboto"/>
                <a:ea typeface="Roboto"/>
                <a:cs typeface="Roboto"/>
                <a:sym typeface="Roboto"/>
              </a:rPr>
              <a:t>2.0-C</a:t>
            </a:r>
            <a:endParaRPr b="1" sz="1600">
              <a:solidFill>
                <a:srgbClr val="FFFFFF"/>
              </a:solidFill>
              <a:latin typeface="Roboto"/>
              <a:ea typeface="Roboto"/>
              <a:cs typeface="Roboto"/>
              <a:sym typeface="Roboto"/>
            </a:endParaRPr>
          </a:p>
          <a:p>
            <a:pPr indent="0" lvl="0" marL="0" rtl="0" algn="l">
              <a:lnSpc>
                <a:spcPct val="115000"/>
              </a:lnSpc>
              <a:spcBef>
                <a:spcPts val="1600"/>
              </a:spcBef>
              <a:spcAft>
                <a:spcPts val="0"/>
              </a:spcAft>
              <a:buNone/>
            </a:pPr>
            <a:r>
              <a:rPr b="1" lang="en-US" sz="1600">
                <a:solidFill>
                  <a:srgbClr val="FFFFFF"/>
                </a:solidFill>
                <a:latin typeface="Roboto"/>
                <a:ea typeface="Roboto"/>
                <a:cs typeface="Roboto"/>
                <a:sym typeface="Roboto"/>
              </a:rPr>
              <a:t>1.0-D</a:t>
            </a:r>
            <a:endParaRPr b="1" sz="1600">
              <a:solidFill>
                <a:srgbClr val="FFFFFF"/>
              </a:solidFill>
              <a:latin typeface="Roboto"/>
              <a:ea typeface="Roboto"/>
              <a:cs typeface="Roboto"/>
              <a:sym typeface="Roboto"/>
            </a:endParaRPr>
          </a:p>
          <a:p>
            <a:pPr indent="0" lvl="0" marL="0" rtl="0" algn="l">
              <a:lnSpc>
                <a:spcPct val="115000"/>
              </a:lnSpc>
              <a:spcBef>
                <a:spcPts val="1600"/>
              </a:spcBef>
              <a:spcAft>
                <a:spcPts val="0"/>
              </a:spcAft>
              <a:buNone/>
            </a:pPr>
            <a:r>
              <a:rPr b="1" lang="en-US" sz="1600">
                <a:solidFill>
                  <a:srgbClr val="FFFFFF"/>
                </a:solidFill>
                <a:latin typeface="Roboto"/>
                <a:ea typeface="Roboto"/>
                <a:cs typeface="Roboto"/>
                <a:sym typeface="Roboto"/>
              </a:rPr>
              <a:t>0-F</a:t>
            </a:r>
            <a:endParaRPr b="1" sz="1600">
              <a:solidFill>
                <a:srgbClr val="FFFFFF"/>
              </a:solidFill>
              <a:latin typeface="Roboto"/>
              <a:ea typeface="Roboto"/>
              <a:cs typeface="Roboto"/>
              <a:sym typeface="Roboto"/>
            </a:endParaRPr>
          </a:p>
          <a:p>
            <a:pPr indent="0" lvl="0" marL="0" rtl="0" algn="l">
              <a:lnSpc>
                <a:spcPct val="115000"/>
              </a:lnSpc>
              <a:spcBef>
                <a:spcPts val="1600"/>
              </a:spcBef>
              <a:spcAft>
                <a:spcPts val="1600"/>
              </a:spcAft>
              <a:buNone/>
            </a:pPr>
            <a:r>
              <a:t/>
            </a:r>
            <a:endParaRPr>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457200" y="274650"/>
            <a:ext cx="81291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Arial"/>
                <a:ea typeface="Arial"/>
                <a:cs typeface="Arial"/>
                <a:sym typeface="Arial"/>
              </a:rPr>
              <a:t>Junior Enrollment Sheet</a:t>
            </a:r>
            <a:endParaRPr>
              <a:latin typeface="Arial"/>
              <a:ea typeface="Arial"/>
              <a:cs typeface="Arial"/>
              <a:sym typeface="Arial"/>
            </a:endParaRPr>
          </a:p>
        </p:txBody>
      </p:sp>
      <p:sp>
        <p:nvSpPr>
          <p:cNvPr id="159" name="Google Shape;159;p28"/>
          <p:cNvSpPr/>
          <p:nvPr/>
        </p:nvSpPr>
        <p:spPr>
          <a:xfrm>
            <a:off x="7007400" y="1624450"/>
            <a:ext cx="1578900" cy="218700"/>
          </a:xfrm>
          <a:prstGeom prst="leftArrow">
            <a:avLst>
              <a:gd fmla="val 50000" name="adj1"/>
              <a:gd fmla="val 50000" name="adj2"/>
            </a:avLst>
          </a:prstGeom>
          <a:solidFill>
            <a:srgbClr val="FFFF00"/>
          </a:solidFill>
          <a:ln cap="flat" cmpd="sng" w="9525">
            <a:solidFill>
              <a:srgbClr val="0069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endParaRPr>
          </a:p>
        </p:txBody>
      </p:sp>
      <p:pic>
        <p:nvPicPr>
          <p:cNvPr id="160" name="Google Shape;160;p28"/>
          <p:cNvPicPr preferRelativeResize="0"/>
          <p:nvPr/>
        </p:nvPicPr>
        <p:blipFill>
          <a:blip r:embed="rId3">
            <a:alphaModFix/>
          </a:blip>
          <a:stretch>
            <a:fillRect/>
          </a:stretch>
        </p:blipFill>
        <p:spPr>
          <a:xfrm>
            <a:off x="2669863" y="1417650"/>
            <a:ext cx="3969433" cy="5135551"/>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457200" y="274650"/>
            <a:ext cx="83880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Source Sans Pro"/>
              <a:buNone/>
            </a:pPr>
            <a:r>
              <a:rPr lang="en-US">
                <a:latin typeface="Arial"/>
                <a:ea typeface="Arial"/>
                <a:cs typeface="Arial"/>
                <a:sym typeface="Arial"/>
              </a:rPr>
              <a:t>Choose a Diploma Designation</a:t>
            </a:r>
            <a:endParaRPr i="0" u="none" cap="none" strike="noStrike">
              <a:solidFill>
                <a:schemeClr val="lt1"/>
              </a:solidFill>
              <a:latin typeface="Arial"/>
              <a:ea typeface="Arial"/>
              <a:cs typeface="Arial"/>
              <a:sym typeface="Arial"/>
            </a:endParaRPr>
          </a:p>
        </p:txBody>
      </p:sp>
      <p:sp>
        <p:nvSpPr>
          <p:cNvPr id="166" name="Google Shape;166;p29"/>
          <p:cNvSpPr txBox="1"/>
          <p:nvPr/>
        </p:nvSpPr>
        <p:spPr>
          <a:xfrm>
            <a:off x="397975" y="1943700"/>
            <a:ext cx="7811400" cy="40587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FFFFFF"/>
              </a:buClr>
              <a:buSzPts val="3000"/>
              <a:buChar char="●"/>
            </a:pPr>
            <a:r>
              <a:rPr lang="en-US" sz="3000">
                <a:solidFill>
                  <a:srgbClr val="FFFFFF"/>
                </a:solidFill>
              </a:rPr>
              <a:t>Choose a diploma designation on your enrollment sheet. </a:t>
            </a:r>
            <a:endParaRPr sz="3000">
              <a:solidFill>
                <a:srgbClr val="FF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67" name="Google Shape;167;p29"/>
          <p:cNvPicPr preferRelativeResize="0"/>
          <p:nvPr/>
        </p:nvPicPr>
        <p:blipFill>
          <a:blip r:embed="rId3">
            <a:alphaModFix/>
          </a:blip>
          <a:stretch>
            <a:fillRect/>
          </a:stretch>
        </p:blipFill>
        <p:spPr>
          <a:xfrm>
            <a:off x="2330988" y="3340050"/>
            <a:ext cx="4640425" cy="1661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457200" y="274650"/>
            <a:ext cx="83880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Source Sans Pro"/>
              <a:buNone/>
            </a:pPr>
            <a:r>
              <a:rPr lang="en-US">
                <a:latin typeface="Arial"/>
                <a:ea typeface="Arial"/>
                <a:cs typeface="Arial"/>
                <a:sym typeface="Arial"/>
              </a:rPr>
              <a:t>Choose an Employability Skill</a:t>
            </a:r>
            <a:endParaRPr i="0" u="none" cap="none" strike="noStrike">
              <a:solidFill>
                <a:schemeClr val="lt1"/>
              </a:solidFill>
              <a:latin typeface="Arial"/>
              <a:ea typeface="Arial"/>
              <a:cs typeface="Arial"/>
              <a:sym typeface="Arial"/>
            </a:endParaRPr>
          </a:p>
        </p:txBody>
      </p:sp>
      <p:sp>
        <p:nvSpPr>
          <p:cNvPr id="173" name="Google Shape;173;p30"/>
          <p:cNvSpPr txBox="1"/>
          <p:nvPr/>
        </p:nvSpPr>
        <p:spPr>
          <a:xfrm>
            <a:off x="397975" y="1943700"/>
            <a:ext cx="7811400" cy="40587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FFFFFF"/>
              </a:buClr>
              <a:buSzPts val="3000"/>
              <a:buChar char="●"/>
            </a:pPr>
            <a:r>
              <a:rPr lang="en-US" sz="3000">
                <a:solidFill>
                  <a:srgbClr val="FFFFFF"/>
                </a:solidFill>
              </a:rPr>
              <a:t>Choose an employability skill designation on your enrollment sheet. </a:t>
            </a:r>
            <a:endParaRPr sz="3000">
              <a:solidFill>
                <a:srgbClr val="FF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4" name="Google Shape;174;p30"/>
          <p:cNvSpPr txBox="1"/>
          <p:nvPr/>
        </p:nvSpPr>
        <p:spPr>
          <a:xfrm>
            <a:off x="2469150" y="3841675"/>
            <a:ext cx="3977700" cy="20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pic>
        <p:nvPicPr>
          <p:cNvPr id="175" name="Google Shape;175;p30"/>
          <p:cNvPicPr preferRelativeResize="0"/>
          <p:nvPr/>
        </p:nvPicPr>
        <p:blipFill>
          <a:blip r:embed="rId3">
            <a:alphaModFix/>
          </a:blip>
          <a:stretch>
            <a:fillRect/>
          </a:stretch>
        </p:blipFill>
        <p:spPr>
          <a:xfrm>
            <a:off x="1783350" y="3225025"/>
            <a:ext cx="4937775" cy="3014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457200" y="274650"/>
            <a:ext cx="82377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Choose a Career Interest Area/s</a:t>
            </a:r>
            <a:endParaRPr/>
          </a:p>
        </p:txBody>
      </p:sp>
      <p:sp>
        <p:nvSpPr>
          <p:cNvPr id="181" name="Google Shape;181;p31"/>
          <p:cNvSpPr txBox="1"/>
          <p:nvPr>
            <p:ph idx="1" type="body"/>
          </p:nvPr>
        </p:nvSpPr>
        <p:spPr>
          <a:xfrm>
            <a:off x="457200" y="1600200"/>
            <a:ext cx="7467600" cy="45261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US"/>
              <a:t>Identify and write at least one career interest area in the corresponding box on your enrollment sheet.  </a:t>
            </a:r>
            <a:endParaRPr/>
          </a:p>
        </p:txBody>
      </p:sp>
      <p:pic>
        <p:nvPicPr>
          <p:cNvPr id="182" name="Google Shape;182;p31"/>
          <p:cNvPicPr preferRelativeResize="0"/>
          <p:nvPr/>
        </p:nvPicPr>
        <p:blipFill>
          <a:blip r:embed="rId3">
            <a:alphaModFix/>
          </a:blip>
          <a:stretch>
            <a:fillRect/>
          </a:stretch>
        </p:blipFill>
        <p:spPr>
          <a:xfrm>
            <a:off x="2530750" y="3408725"/>
            <a:ext cx="4075925" cy="2080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457200" y="237975"/>
            <a:ext cx="86868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3500"/>
              <a:t>What are EVSC Innovative School Programs?</a:t>
            </a:r>
            <a:endParaRPr sz="3500"/>
          </a:p>
        </p:txBody>
      </p:sp>
      <p:sp>
        <p:nvSpPr>
          <p:cNvPr id="188" name="Google Shape;188;p32"/>
          <p:cNvSpPr txBox="1"/>
          <p:nvPr>
            <p:ph idx="1" type="body"/>
          </p:nvPr>
        </p:nvSpPr>
        <p:spPr>
          <a:xfrm>
            <a:off x="457200" y="1269550"/>
            <a:ext cx="8498100" cy="45261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US" sz="2500"/>
              <a:t>The Benefits:</a:t>
            </a:r>
            <a:endParaRPr sz="2500"/>
          </a:p>
          <a:p>
            <a:pPr indent="-342900" lvl="1" marL="914400" rtl="0" algn="l">
              <a:spcBef>
                <a:spcPts val="0"/>
              </a:spcBef>
              <a:spcAft>
                <a:spcPts val="0"/>
              </a:spcAft>
              <a:buSzPts val="1800"/>
              <a:buChar char="●"/>
            </a:pPr>
            <a:r>
              <a:rPr lang="en-US" sz="1800"/>
              <a:t>Differentiated instruction aligned to student interests</a:t>
            </a:r>
            <a:endParaRPr sz="1800"/>
          </a:p>
          <a:p>
            <a:pPr indent="-342900" lvl="1" marL="914400" rtl="0" algn="l">
              <a:spcBef>
                <a:spcPts val="0"/>
              </a:spcBef>
              <a:spcAft>
                <a:spcPts val="0"/>
              </a:spcAft>
              <a:buSzPts val="1800"/>
              <a:buChar char="●"/>
            </a:pPr>
            <a:r>
              <a:rPr lang="en-US" sz="1800"/>
              <a:t>Some programs offer college credit courses not offered at Reitz</a:t>
            </a:r>
            <a:endParaRPr sz="1800"/>
          </a:p>
          <a:p>
            <a:pPr indent="-342900" lvl="1" marL="914400" rtl="0" algn="l">
              <a:spcBef>
                <a:spcPts val="0"/>
              </a:spcBef>
              <a:spcAft>
                <a:spcPts val="0"/>
              </a:spcAft>
              <a:buSzPts val="1800"/>
              <a:buChar char="●"/>
            </a:pPr>
            <a:r>
              <a:rPr lang="en-US" sz="1800"/>
              <a:t>Some programs offer Career &amp; Technical Education Certifications not offered at Reitz, which also will help students meet Graduation Pathway requirements.</a:t>
            </a:r>
            <a:endParaRPr sz="1800"/>
          </a:p>
          <a:p>
            <a:pPr indent="-387350" lvl="0" marL="457200" rtl="0" algn="l">
              <a:spcBef>
                <a:spcPts val="0"/>
              </a:spcBef>
              <a:spcAft>
                <a:spcPts val="0"/>
              </a:spcAft>
              <a:buSzPts val="2500"/>
              <a:buChar char="⦿"/>
            </a:pPr>
            <a:r>
              <a:rPr lang="en-US" sz="2500"/>
              <a:t>Things to Know:</a:t>
            </a:r>
            <a:endParaRPr sz="2500"/>
          </a:p>
          <a:p>
            <a:pPr indent="-387350" lvl="1" marL="914400" rtl="0" algn="l">
              <a:spcBef>
                <a:spcPts val="0"/>
              </a:spcBef>
              <a:spcAft>
                <a:spcPts val="0"/>
              </a:spcAft>
              <a:buSzPts val="2500"/>
              <a:buChar char="●"/>
            </a:pPr>
            <a:r>
              <a:rPr lang="en-US" sz="1800"/>
              <a:t>These programs (except JROTC) require that students complete an application and be accepted into the program</a:t>
            </a:r>
            <a:endParaRPr sz="2500"/>
          </a:p>
          <a:p>
            <a:pPr indent="-387350" lvl="1" marL="914400" rtl="0" algn="l">
              <a:spcBef>
                <a:spcPts val="0"/>
              </a:spcBef>
              <a:spcAft>
                <a:spcPts val="0"/>
              </a:spcAft>
              <a:buSzPts val="2500"/>
              <a:buChar char="●"/>
            </a:pPr>
            <a:r>
              <a:rPr lang="en-US" sz="1800"/>
              <a:t>Juniors typically attend these programs in the </a:t>
            </a:r>
            <a:r>
              <a:rPr lang="en-US" sz="1800"/>
              <a:t>morning</a:t>
            </a:r>
            <a:r>
              <a:rPr lang="en-US" sz="1800"/>
              <a:t> and Reitz in the afternoon.</a:t>
            </a:r>
            <a:endParaRPr sz="1800"/>
          </a:p>
          <a:p>
            <a:pPr indent="-336550" lvl="0" marL="457200" rtl="0" algn="l">
              <a:spcBef>
                <a:spcPts val="0"/>
              </a:spcBef>
              <a:spcAft>
                <a:spcPts val="0"/>
              </a:spcAft>
              <a:buClr>
                <a:srgbClr val="FFFF00"/>
              </a:buClr>
              <a:buSzPts val="1700"/>
              <a:buChar char="⦿"/>
            </a:pPr>
            <a:r>
              <a:rPr lang="en-US" sz="1700">
                <a:solidFill>
                  <a:srgbClr val="FFFF00"/>
                </a:solidFill>
              </a:rPr>
              <a:t>Some SICTC classes offer AM and PM courses to juniors</a:t>
            </a:r>
            <a:endParaRPr sz="1700">
              <a:solidFill>
                <a:srgbClr val="FFFF00"/>
              </a:solidFill>
            </a:endParaRPr>
          </a:p>
          <a:p>
            <a:pPr indent="0" lvl="0" marL="0" rtl="0" algn="l">
              <a:spcBef>
                <a:spcPts val="1600"/>
              </a:spcBef>
              <a:spcAft>
                <a:spcPts val="0"/>
              </a:spcAft>
              <a:buClr>
                <a:schemeClr val="dk1"/>
              </a:buClr>
              <a:buSzPts val="1100"/>
              <a:buFont typeface="Arial"/>
              <a:buNone/>
            </a:pPr>
            <a:r>
              <a:t/>
            </a:r>
            <a:endParaRPr sz="1700">
              <a:solidFill>
                <a:srgbClr val="FFFF00"/>
              </a:solidFill>
            </a:endParaRPr>
          </a:p>
          <a:p>
            <a:pPr indent="0" lvl="0" marL="0" rtl="0" algn="l">
              <a:spcBef>
                <a:spcPts val="1600"/>
              </a:spcBef>
              <a:spcAft>
                <a:spcPts val="0"/>
              </a:spcAft>
              <a:buClr>
                <a:schemeClr val="dk1"/>
              </a:buClr>
              <a:buSzPts val="1100"/>
              <a:buFont typeface="Arial"/>
              <a:buNone/>
            </a:pPr>
            <a:r>
              <a:t/>
            </a:r>
            <a:endParaRPr sz="17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pic>
        <p:nvPicPr>
          <p:cNvPr id="189" name="Google Shape;189;p32"/>
          <p:cNvPicPr preferRelativeResize="0"/>
          <p:nvPr/>
        </p:nvPicPr>
        <p:blipFill>
          <a:blip r:embed="rId3">
            <a:alphaModFix/>
          </a:blip>
          <a:stretch>
            <a:fillRect/>
          </a:stretch>
        </p:blipFill>
        <p:spPr>
          <a:xfrm>
            <a:off x="6546875" y="5158763"/>
            <a:ext cx="2408425" cy="1084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457200" y="274650"/>
            <a:ext cx="8481900" cy="114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EVSC </a:t>
            </a:r>
            <a:r>
              <a:rPr lang="en-US"/>
              <a:t>Innovative School Programs</a:t>
            </a:r>
            <a:endParaRPr/>
          </a:p>
        </p:txBody>
      </p:sp>
      <p:sp>
        <p:nvSpPr>
          <p:cNvPr id="195" name="Google Shape;195;p33"/>
          <p:cNvSpPr txBox="1"/>
          <p:nvPr>
            <p:ph idx="1" type="body"/>
          </p:nvPr>
        </p:nvSpPr>
        <p:spPr>
          <a:xfrm>
            <a:off x="695050" y="1551325"/>
            <a:ext cx="7605000" cy="4526100"/>
          </a:xfrm>
          <a:prstGeom prst="rect">
            <a:avLst/>
          </a:prstGeom>
        </p:spPr>
        <p:txBody>
          <a:bodyPr anchorCtr="0" anchor="t" bIns="91425" lIns="91425" spcFirstLastPara="1" rIns="91425" wrap="square" tIns="91425">
            <a:noAutofit/>
          </a:bodyPr>
          <a:lstStyle/>
          <a:p>
            <a:pPr indent="-387350" lvl="0" marL="457200" rtl="0" algn="l">
              <a:spcBef>
                <a:spcPts val="600"/>
              </a:spcBef>
              <a:spcAft>
                <a:spcPts val="0"/>
              </a:spcAft>
              <a:buClr>
                <a:srgbClr val="FFFFFF"/>
              </a:buClr>
              <a:buSzPts val="2500"/>
              <a:buChar char="⦿"/>
            </a:pPr>
            <a:r>
              <a:rPr lang="en-US" sz="2500">
                <a:solidFill>
                  <a:srgbClr val="FFFFFF"/>
                </a:solidFill>
              </a:rPr>
              <a:t>If you currently attend or plan to apply for an innovative model program, mark the corresponding box on your enrollment form.</a:t>
            </a:r>
            <a:endParaRPr sz="2500">
              <a:solidFill>
                <a:srgbClr val="FFFFFF"/>
              </a:solidFill>
            </a:endParaRPr>
          </a:p>
          <a:p>
            <a:pPr indent="0" lvl="0" marL="0" rtl="0" algn="l">
              <a:spcBef>
                <a:spcPts val="1600"/>
              </a:spcBef>
              <a:spcAft>
                <a:spcPts val="0"/>
              </a:spcAft>
              <a:buNone/>
            </a:pPr>
            <a:r>
              <a:t/>
            </a:r>
            <a:endParaRPr sz="2500"/>
          </a:p>
          <a:p>
            <a:pPr indent="-387350" lvl="0" marL="457200" rtl="0" algn="l">
              <a:spcBef>
                <a:spcPts val="1600"/>
              </a:spcBef>
              <a:spcAft>
                <a:spcPts val="0"/>
              </a:spcAft>
              <a:buSzPts val="2500"/>
              <a:buChar char="⦿"/>
            </a:pPr>
            <a:r>
              <a:rPr lang="en-US" sz="2500"/>
              <a:t>SICTC application link:</a:t>
            </a:r>
            <a:endParaRPr sz="2500"/>
          </a:p>
          <a:p>
            <a:pPr indent="-387350" lvl="1" marL="914400" rtl="0" algn="l">
              <a:spcBef>
                <a:spcPts val="0"/>
              </a:spcBef>
              <a:spcAft>
                <a:spcPts val="0"/>
              </a:spcAft>
              <a:buClr>
                <a:srgbClr val="FFFFFF"/>
              </a:buClr>
              <a:buSzPts val="2500"/>
              <a:buChar char="●"/>
            </a:pPr>
            <a:r>
              <a:rPr lang="en-US" sz="2500" u="sng">
                <a:solidFill>
                  <a:srgbClr val="FFFFFF"/>
                </a:solidFill>
                <a:hlinkClick r:id="rId3">
                  <a:extLst>
                    <a:ext uri="{A12FA001-AC4F-418D-AE19-62706E023703}">
                      <ahyp:hlinkClr val="tx"/>
                    </a:ext>
                  </a:extLst>
                </a:hlinkClick>
              </a:rPr>
              <a:t>https://applytosictc.com/</a:t>
            </a:r>
            <a:endParaRPr sz="2500">
              <a:solidFill>
                <a:srgbClr val="FFFFFF"/>
              </a:solidFill>
            </a:endParaRPr>
          </a:p>
          <a:p>
            <a:pPr indent="0" lvl="0" marL="457200" rtl="0" algn="l">
              <a:spcBef>
                <a:spcPts val="1600"/>
              </a:spcBef>
              <a:spcAft>
                <a:spcPts val="0"/>
              </a:spcAft>
              <a:buNone/>
            </a:pPr>
            <a:r>
              <a:t/>
            </a:r>
            <a:endParaRPr sz="2500"/>
          </a:p>
          <a:p>
            <a:pPr indent="0" lvl="0" marL="0" rtl="0" algn="l">
              <a:spcBef>
                <a:spcPts val="1600"/>
              </a:spcBef>
              <a:spcAft>
                <a:spcPts val="1600"/>
              </a:spcAft>
              <a:buNone/>
            </a:pPr>
            <a:r>
              <a:t/>
            </a:r>
            <a:endParaRPr sz="1700"/>
          </a:p>
        </p:txBody>
      </p:sp>
      <p:pic>
        <p:nvPicPr>
          <p:cNvPr id="196" name="Google Shape;196;p33"/>
          <p:cNvPicPr preferRelativeResize="0"/>
          <p:nvPr/>
        </p:nvPicPr>
        <p:blipFill>
          <a:blip r:embed="rId4">
            <a:alphaModFix/>
          </a:blip>
          <a:stretch>
            <a:fillRect/>
          </a:stretch>
        </p:blipFill>
        <p:spPr>
          <a:xfrm>
            <a:off x="5562575" y="4536475"/>
            <a:ext cx="2857500" cy="175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457200" y="274638"/>
            <a:ext cx="74676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Arial"/>
                <a:ea typeface="Arial"/>
                <a:cs typeface="Arial"/>
                <a:sym typeface="Arial"/>
              </a:rPr>
              <a:t>Presentation Objectives</a:t>
            </a:r>
            <a:endParaRPr>
              <a:latin typeface="Arial"/>
              <a:ea typeface="Arial"/>
              <a:cs typeface="Arial"/>
              <a:sym typeface="Arial"/>
            </a:endParaRPr>
          </a:p>
        </p:txBody>
      </p:sp>
      <p:sp>
        <p:nvSpPr>
          <p:cNvPr id="79" name="Google Shape;79;p16"/>
          <p:cNvSpPr txBox="1"/>
          <p:nvPr>
            <p:ph idx="1" type="body"/>
          </p:nvPr>
        </p:nvSpPr>
        <p:spPr>
          <a:xfrm>
            <a:off x="457200" y="1600200"/>
            <a:ext cx="8388000" cy="45261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600"/>
              </a:spcBef>
              <a:spcAft>
                <a:spcPts val="0"/>
              </a:spcAft>
              <a:buSzPts val="2400"/>
              <a:buChar char="⦿"/>
            </a:pPr>
            <a:r>
              <a:rPr lang="en-US" sz="2400"/>
              <a:t>Review </a:t>
            </a:r>
            <a:r>
              <a:rPr lang="en-US" sz="2400">
                <a:solidFill>
                  <a:srgbClr val="FFFF00"/>
                </a:solidFill>
              </a:rPr>
              <a:t>graduation requirements</a:t>
            </a:r>
            <a:endParaRPr sz="2400">
              <a:solidFill>
                <a:srgbClr val="FFFF00"/>
              </a:solidFill>
            </a:endParaRPr>
          </a:p>
          <a:p>
            <a:pPr indent="-381000" lvl="0" marL="457200" rtl="0" algn="l">
              <a:lnSpc>
                <a:spcPct val="200000"/>
              </a:lnSpc>
              <a:spcBef>
                <a:spcPts val="0"/>
              </a:spcBef>
              <a:spcAft>
                <a:spcPts val="0"/>
              </a:spcAft>
              <a:buSzPts val="2400"/>
              <a:buChar char="⦿"/>
            </a:pPr>
            <a:r>
              <a:rPr lang="en-US" sz="2400"/>
              <a:t>Review </a:t>
            </a:r>
            <a:r>
              <a:rPr lang="en-US" sz="2400">
                <a:solidFill>
                  <a:srgbClr val="FFFF00"/>
                </a:solidFill>
              </a:rPr>
              <a:t>diploma designations</a:t>
            </a:r>
            <a:endParaRPr sz="2400">
              <a:solidFill>
                <a:srgbClr val="FFFF00"/>
              </a:solidFill>
            </a:endParaRPr>
          </a:p>
          <a:p>
            <a:pPr indent="-381000" lvl="0" marL="457200" rtl="0" algn="l">
              <a:lnSpc>
                <a:spcPct val="200000"/>
              </a:lnSpc>
              <a:spcBef>
                <a:spcPts val="0"/>
              </a:spcBef>
              <a:spcAft>
                <a:spcPts val="0"/>
              </a:spcAft>
              <a:buSzPts val="2400"/>
              <a:buChar char="⦿"/>
            </a:pPr>
            <a:r>
              <a:rPr lang="en-US" sz="2400"/>
              <a:t>Review the benefits of </a:t>
            </a:r>
            <a:r>
              <a:rPr lang="en-US" sz="2400">
                <a:solidFill>
                  <a:srgbClr val="FFFF00"/>
                </a:solidFill>
              </a:rPr>
              <a:t>AP </a:t>
            </a:r>
            <a:r>
              <a:rPr lang="en-US" sz="2400"/>
              <a:t>and </a:t>
            </a:r>
            <a:r>
              <a:rPr lang="en-US" sz="2400">
                <a:solidFill>
                  <a:srgbClr val="FFFF00"/>
                </a:solidFill>
              </a:rPr>
              <a:t>college credit</a:t>
            </a:r>
            <a:r>
              <a:rPr lang="en-US" sz="2400"/>
              <a:t> courses</a:t>
            </a:r>
            <a:endParaRPr sz="2400"/>
          </a:p>
          <a:p>
            <a:pPr indent="-381000" lvl="0" marL="457200" rtl="0" algn="l">
              <a:lnSpc>
                <a:spcPct val="200000"/>
              </a:lnSpc>
              <a:spcBef>
                <a:spcPts val="0"/>
              </a:spcBef>
              <a:spcAft>
                <a:spcPts val="0"/>
              </a:spcAft>
              <a:buSzPts val="2400"/>
              <a:buChar char="⦿"/>
            </a:pPr>
            <a:r>
              <a:rPr lang="en-US" sz="2400"/>
              <a:t>Discuss </a:t>
            </a:r>
            <a:r>
              <a:rPr lang="en-US" sz="2400">
                <a:solidFill>
                  <a:srgbClr val="FFFF00"/>
                </a:solidFill>
              </a:rPr>
              <a:t>course enrollment sheet</a:t>
            </a:r>
            <a:r>
              <a:rPr lang="en-US" sz="2400"/>
              <a:t>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Autofit/>
          </a:bodyPr>
          <a:lstStyle/>
          <a:p>
            <a:pPr indent="0" lvl="0" marL="0" marR="0" rtl="0" algn="ctr">
              <a:spcBef>
                <a:spcPts val="0"/>
              </a:spcBef>
              <a:spcAft>
                <a:spcPts val="0"/>
              </a:spcAft>
              <a:buClr>
                <a:schemeClr val="lt1"/>
              </a:buClr>
              <a:buSzPts val="4600"/>
              <a:buFont typeface="Source Sans Pro"/>
              <a:buNone/>
            </a:pPr>
            <a:r>
              <a:rPr b="1" i="0" lang="en-US" sz="3600" u="none" cap="none" strike="noStrike">
                <a:solidFill>
                  <a:schemeClr val="lt1"/>
                </a:solidFill>
                <a:latin typeface="Arial"/>
                <a:ea typeface="Arial"/>
                <a:cs typeface="Arial"/>
                <a:sym typeface="Arial"/>
              </a:rPr>
              <a:t>Required</a:t>
            </a:r>
            <a:r>
              <a:rPr b="1" lang="en-US" sz="3600">
                <a:latin typeface="Arial"/>
                <a:ea typeface="Arial"/>
                <a:cs typeface="Arial"/>
                <a:sym typeface="Arial"/>
              </a:rPr>
              <a:t> Courses for Juniors</a:t>
            </a:r>
            <a:endParaRPr b="1" i="0" sz="3600" u="none" cap="none" strike="noStrike">
              <a:solidFill>
                <a:schemeClr val="lt1"/>
              </a:solidFill>
              <a:latin typeface="Arial"/>
              <a:ea typeface="Arial"/>
              <a:cs typeface="Arial"/>
              <a:sym typeface="Arial"/>
            </a:endParaRPr>
          </a:p>
        </p:txBody>
      </p:sp>
      <p:sp>
        <p:nvSpPr>
          <p:cNvPr id="202" name="Google Shape;202;p34"/>
          <p:cNvSpPr txBox="1"/>
          <p:nvPr/>
        </p:nvSpPr>
        <p:spPr>
          <a:xfrm>
            <a:off x="3007175" y="1298125"/>
            <a:ext cx="5878200" cy="4587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Char char="●"/>
            </a:pPr>
            <a:r>
              <a:rPr lang="en-US" sz="2400">
                <a:solidFill>
                  <a:srgbClr val="FFFFFF"/>
                </a:solidFill>
              </a:rPr>
              <a:t>Choose an English course</a:t>
            </a:r>
            <a:endParaRPr sz="2400">
              <a:solidFill>
                <a:srgbClr val="FFFFFF"/>
              </a:solidFill>
            </a:endParaRPr>
          </a:p>
          <a:p>
            <a:pPr indent="-342900" lvl="1" marL="914400" rtl="0" algn="l">
              <a:spcBef>
                <a:spcPts val="0"/>
              </a:spcBef>
              <a:spcAft>
                <a:spcPts val="0"/>
              </a:spcAft>
              <a:buClr>
                <a:srgbClr val="FFFFFF"/>
              </a:buClr>
              <a:buSzPts val="1800"/>
              <a:buChar char="○"/>
            </a:pPr>
            <a:r>
              <a:rPr lang="en-US" sz="1800">
                <a:solidFill>
                  <a:srgbClr val="FFFFFF"/>
                </a:solidFill>
              </a:rPr>
              <a:t>Reminder:  Students pursuing an Academic Honors diploma must take English 11A or AP.</a:t>
            </a:r>
            <a:endParaRPr sz="1800">
              <a:solidFill>
                <a:srgbClr val="FFFFFF"/>
              </a:solidFill>
            </a:endParaRPr>
          </a:p>
          <a:p>
            <a:pPr indent="0" lvl="0" marL="914400" rtl="0" algn="l">
              <a:spcBef>
                <a:spcPts val="0"/>
              </a:spcBef>
              <a:spcAft>
                <a:spcPts val="0"/>
              </a:spcAft>
              <a:buNone/>
            </a:pPr>
            <a:r>
              <a:t/>
            </a:r>
            <a:endParaRPr sz="1800">
              <a:solidFill>
                <a:srgbClr val="FFFFFF"/>
              </a:solidFill>
            </a:endParaRPr>
          </a:p>
          <a:p>
            <a:pPr indent="-381000" lvl="0" marL="457200" rtl="0" algn="l">
              <a:spcBef>
                <a:spcPts val="0"/>
              </a:spcBef>
              <a:spcAft>
                <a:spcPts val="0"/>
              </a:spcAft>
              <a:buClr>
                <a:srgbClr val="FFFFFF"/>
              </a:buClr>
              <a:buSzPts val="2400"/>
              <a:buChar char="●"/>
            </a:pPr>
            <a:r>
              <a:rPr lang="en-US" sz="2400">
                <a:solidFill>
                  <a:srgbClr val="FFFFFF"/>
                </a:solidFill>
              </a:rPr>
              <a:t>Choose a math course</a:t>
            </a:r>
            <a:endParaRPr sz="2400">
              <a:solidFill>
                <a:srgbClr val="FFFFFF"/>
              </a:solidFill>
            </a:endParaRPr>
          </a:p>
          <a:p>
            <a:pPr indent="-342900" lvl="1" marL="914400" rtl="0" algn="l">
              <a:spcBef>
                <a:spcPts val="0"/>
              </a:spcBef>
              <a:spcAft>
                <a:spcPts val="0"/>
              </a:spcAft>
              <a:buClr>
                <a:srgbClr val="FFFFFF"/>
              </a:buClr>
              <a:buSzPts val="1800"/>
              <a:buChar char="○"/>
            </a:pPr>
            <a:r>
              <a:rPr lang="en-US" sz="1800">
                <a:solidFill>
                  <a:srgbClr val="FFFFFF"/>
                </a:solidFill>
              </a:rPr>
              <a:t>Reminder:  You must complete both Geometry &amp; Algebra II before moving into any other math course.  If you plan to attend IU, you MUST take Trigonometry.</a:t>
            </a:r>
            <a:endParaRPr sz="1800">
              <a:solidFill>
                <a:srgbClr val="FFFFFF"/>
              </a:solidFill>
            </a:endParaRPr>
          </a:p>
          <a:p>
            <a:pPr indent="0" lvl="0" marL="914400" rtl="0" algn="l">
              <a:spcBef>
                <a:spcPts val="0"/>
              </a:spcBef>
              <a:spcAft>
                <a:spcPts val="0"/>
              </a:spcAft>
              <a:buNone/>
            </a:pPr>
            <a:r>
              <a:t/>
            </a:r>
            <a:endParaRPr sz="1800">
              <a:solidFill>
                <a:srgbClr val="FFFFFF"/>
              </a:solidFill>
            </a:endParaRPr>
          </a:p>
          <a:p>
            <a:pPr indent="-381000" lvl="0" marL="457200" rtl="0" algn="l">
              <a:spcBef>
                <a:spcPts val="0"/>
              </a:spcBef>
              <a:spcAft>
                <a:spcPts val="0"/>
              </a:spcAft>
              <a:buClr>
                <a:srgbClr val="FFFFFF"/>
              </a:buClr>
              <a:buSzPts val="2400"/>
              <a:buChar char="●"/>
            </a:pPr>
            <a:r>
              <a:rPr lang="en-US" sz="2400">
                <a:solidFill>
                  <a:srgbClr val="FFFFFF"/>
                </a:solidFill>
              </a:rPr>
              <a:t>Choose a science course </a:t>
            </a:r>
            <a:endParaRPr sz="1800">
              <a:solidFill>
                <a:srgbClr val="FFFFFF"/>
              </a:solidFill>
            </a:endParaRPr>
          </a:p>
          <a:p>
            <a:pPr indent="-381000" lvl="1" marL="914400" rtl="0" algn="l">
              <a:spcBef>
                <a:spcPts val="0"/>
              </a:spcBef>
              <a:spcAft>
                <a:spcPts val="0"/>
              </a:spcAft>
              <a:buClr>
                <a:srgbClr val="FFFFFF"/>
              </a:buClr>
              <a:buSzPts val="2400"/>
              <a:buChar char="○"/>
            </a:pPr>
            <a:r>
              <a:rPr lang="en-US" sz="1800">
                <a:solidFill>
                  <a:srgbClr val="FFFFFF"/>
                </a:solidFill>
              </a:rPr>
              <a:t>You must complete Biology and Chemistry or ICP before choosing your third science course.</a:t>
            </a:r>
            <a:endParaRPr sz="1800">
              <a:solidFill>
                <a:srgbClr val="FFFFFF"/>
              </a:solidFill>
            </a:endParaRPr>
          </a:p>
        </p:txBody>
      </p:sp>
      <p:pic>
        <p:nvPicPr>
          <p:cNvPr id="203" name="Google Shape;203;p34"/>
          <p:cNvPicPr preferRelativeResize="0"/>
          <p:nvPr/>
        </p:nvPicPr>
        <p:blipFill>
          <a:blip r:embed="rId3">
            <a:alphaModFix/>
          </a:blip>
          <a:stretch>
            <a:fillRect/>
          </a:stretch>
        </p:blipFill>
        <p:spPr>
          <a:xfrm>
            <a:off x="525900" y="1298126"/>
            <a:ext cx="2481275" cy="44406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457200" y="274638"/>
            <a:ext cx="74676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Possible Required Courses</a:t>
            </a:r>
            <a:endParaRPr/>
          </a:p>
        </p:txBody>
      </p:sp>
      <p:sp>
        <p:nvSpPr>
          <p:cNvPr id="209" name="Google Shape;209;p35"/>
          <p:cNvSpPr txBox="1"/>
          <p:nvPr>
            <p:ph idx="1" type="body"/>
          </p:nvPr>
        </p:nvSpPr>
        <p:spPr>
          <a:xfrm>
            <a:off x="3631750" y="1487100"/>
            <a:ext cx="5241600" cy="54318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US" sz="1800"/>
              <a:t>Most PE and Health courses are complete your 9th, 10th, and 11th grade year.  However, if you need to take PE I, PE II, Health, or a PE elective, please choose the appropriate course as these are required for graduation.    </a:t>
            </a:r>
            <a:endParaRPr sz="1800"/>
          </a:p>
          <a:p>
            <a:pPr indent="-317500" lvl="1" marL="914400" rtl="0" algn="l">
              <a:spcBef>
                <a:spcPts val="0"/>
              </a:spcBef>
              <a:spcAft>
                <a:spcPts val="0"/>
              </a:spcAft>
              <a:buSzPts val="1400"/>
              <a:buChar char="●"/>
            </a:pPr>
            <a:r>
              <a:rPr lang="en-US" sz="1400"/>
              <a:t>You may also choose to take additional PE electives courses if you desire.  </a:t>
            </a:r>
            <a:endParaRPr sz="1400"/>
          </a:p>
          <a:p>
            <a:pPr indent="-342900" lvl="0" marL="457200" rtl="0" algn="l">
              <a:spcBef>
                <a:spcPts val="0"/>
              </a:spcBef>
              <a:spcAft>
                <a:spcPts val="0"/>
              </a:spcAft>
              <a:buSzPts val="1800"/>
              <a:buChar char="⦿"/>
            </a:pPr>
            <a:r>
              <a:rPr lang="en-US" sz="1800"/>
              <a:t>If you are pursuing an Academic Honors diploma and have not completed 3 years of one language or 2 years of two different languages, you will need to choose the appropriate world language course.  </a:t>
            </a:r>
            <a:endParaRPr sz="1800"/>
          </a:p>
          <a:p>
            <a:pPr indent="-317500" lvl="1" marL="914400" rtl="0" algn="l">
              <a:spcBef>
                <a:spcPts val="0"/>
              </a:spcBef>
              <a:spcAft>
                <a:spcPts val="0"/>
              </a:spcAft>
              <a:buSzPts val="1400"/>
              <a:buChar char="●"/>
            </a:pPr>
            <a:r>
              <a:rPr lang="en-US" sz="1400"/>
              <a:t>You  may also choose to take world language beyond level three if you desire.  </a:t>
            </a:r>
            <a:endParaRPr sz="1400"/>
          </a:p>
        </p:txBody>
      </p:sp>
      <p:pic>
        <p:nvPicPr>
          <p:cNvPr id="210" name="Google Shape;210;p35"/>
          <p:cNvPicPr preferRelativeResize="0"/>
          <p:nvPr/>
        </p:nvPicPr>
        <p:blipFill>
          <a:blip r:embed="rId3">
            <a:alphaModFix/>
          </a:blip>
          <a:stretch>
            <a:fillRect/>
          </a:stretch>
        </p:blipFill>
        <p:spPr>
          <a:xfrm>
            <a:off x="381000" y="1600188"/>
            <a:ext cx="2724150" cy="4219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type="title"/>
          </p:nvPr>
        </p:nvSpPr>
        <p:spPr>
          <a:xfrm>
            <a:off x="457200" y="274650"/>
            <a:ext cx="81381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Source Sans Pro"/>
              <a:buNone/>
            </a:pPr>
            <a:r>
              <a:rPr lang="en-US"/>
              <a:t>Additional Electives </a:t>
            </a:r>
            <a:r>
              <a:rPr lang="en-US" sz="2000"/>
              <a:t>(on back of sheet)</a:t>
            </a:r>
            <a:endParaRPr b="0" i="0" sz="2000" u="none" cap="none" strike="noStrike">
              <a:solidFill>
                <a:schemeClr val="lt1"/>
              </a:solidFill>
              <a:latin typeface="Source Sans Pro"/>
              <a:ea typeface="Source Sans Pro"/>
              <a:cs typeface="Source Sans Pro"/>
              <a:sym typeface="Source Sans Pro"/>
            </a:endParaRPr>
          </a:p>
        </p:txBody>
      </p:sp>
      <p:sp>
        <p:nvSpPr>
          <p:cNvPr id="216" name="Google Shape;216;p36"/>
          <p:cNvSpPr txBox="1"/>
          <p:nvPr>
            <p:ph idx="1" type="body"/>
          </p:nvPr>
        </p:nvSpPr>
        <p:spPr>
          <a:xfrm>
            <a:off x="689875" y="1906425"/>
            <a:ext cx="7962900" cy="2914500"/>
          </a:xfrm>
          <a:prstGeom prst="rect">
            <a:avLst/>
          </a:prstGeom>
          <a:noFill/>
          <a:ln>
            <a:noFill/>
          </a:ln>
        </p:spPr>
        <p:txBody>
          <a:bodyPr anchorCtr="0" anchor="t" bIns="45700" lIns="91425" spcFirstLastPara="1" rIns="91425" wrap="square" tIns="45700">
            <a:noAutofit/>
          </a:bodyPr>
          <a:lstStyle/>
          <a:p>
            <a:pPr indent="-401574" lvl="0" marL="420624" rtl="0" algn="l">
              <a:spcBef>
                <a:spcPts val="0"/>
              </a:spcBef>
              <a:spcAft>
                <a:spcPts val="0"/>
              </a:spcAft>
              <a:buClr>
                <a:srgbClr val="FFFFFF"/>
              </a:buClr>
              <a:buSzPts val="2500"/>
              <a:buFont typeface="Noto Sans Symbols"/>
              <a:buChar char="⦿"/>
            </a:pPr>
            <a:r>
              <a:rPr lang="en-US" sz="2500">
                <a:solidFill>
                  <a:srgbClr val="FFFFFF"/>
                </a:solidFill>
              </a:rPr>
              <a:t>Choose enough electives to make your overall course selections equivalent to 7 full-year courses</a:t>
            </a:r>
            <a:endParaRPr sz="2500">
              <a:solidFill>
                <a:srgbClr val="FFFFFF"/>
              </a:solidFill>
            </a:endParaRPr>
          </a:p>
          <a:p>
            <a:pPr indent="0" lvl="0" marL="420624" rtl="0" algn="l">
              <a:spcBef>
                <a:spcPts val="0"/>
              </a:spcBef>
              <a:spcAft>
                <a:spcPts val="0"/>
              </a:spcAft>
              <a:buNone/>
            </a:pPr>
            <a:r>
              <a:t/>
            </a:r>
            <a:endParaRPr sz="2500">
              <a:solidFill>
                <a:srgbClr val="FFFFFF"/>
              </a:solidFill>
            </a:endParaRPr>
          </a:p>
          <a:p>
            <a:pPr indent="-243586" lvl="1" marL="722376" rtl="0" algn="l">
              <a:spcBef>
                <a:spcPts val="0"/>
              </a:spcBef>
              <a:spcAft>
                <a:spcPts val="0"/>
              </a:spcAft>
              <a:buClr>
                <a:srgbClr val="FFFFFF"/>
              </a:buClr>
              <a:buSzPts val="1800"/>
              <a:buChar char="●"/>
            </a:pPr>
            <a:r>
              <a:rPr lang="en-US" sz="1800">
                <a:solidFill>
                  <a:srgbClr val="FFFFFF"/>
                </a:solidFill>
              </a:rPr>
              <a:t>Reminder:  Some courses are only offered for one semester.  You will need to choose 2 one semester courses to equal a full year.  </a:t>
            </a:r>
            <a:endParaRPr sz="2500">
              <a:solidFill>
                <a:srgbClr val="FFFFFF"/>
              </a:solidFill>
            </a:endParaRPr>
          </a:p>
          <a:p>
            <a:pPr indent="0" lvl="0" marL="0" marR="0" rtl="0" algn="l">
              <a:spcBef>
                <a:spcPts val="0"/>
              </a:spcBef>
              <a:spcAft>
                <a:spcPts val="0"/>
              </a:spcAft>
              <a:buNone/>
            </a:pPr>
            <a:r>
              <a:t/>
            </a:r>
            <a:endParaRPr sz="1800">
              <a:solidFill>
                <a:srgbClr val="FFFFFF"/>
              </a:solidFill>
            </a:endParaRPr>
          </a:p>
          <a:p>
            <a:pPr indent="0" lvl="0" marL="0" marR="0" rtl="0" algn="l">
              <a:spcBef>
                <a:spcPts val="0"/>
              </a:spcBef>
              <a:spcAft>
                <a:spcPts val="0"/>
              </a:spcAft>
              <a:buNone/>
            </a:pPr>
            <a:r>
              <a:t/>
            </a:r>
            <a:endParaRPr sz="1800">
              <a:solidFill>
                <a:srgbClr val="FFFFFF"/>
              </a:solidFill>
            </a:endParaRPr>
          </a:p>
          <a:p>
            <a:pPr indent="0" lvl="0" marL="0" marR="0" rtl="0" algn="l">
              <a:spcBef>
                <a:spcPts val="0"/>
              </a:spcBef>
              <a:spcAft>
                <a:spcPts val="0"/>
              </a:spcAft>
              <a:buNone/>
            </a:pPr>
            <a:r>
              <a:t/>
            </a:r>
            <a:endParaRPr sz="1800">
              <a:solidFill>
                <a:srgbClr val="FFFFFF"/>
              </a:solidFill>
            </a:endParaRPr>
          </a:p>
          <a:p>
            <a:pPr indent="0" lvl="0" marL="0" marR="0" rtl="0" algn="l">
              <a:spcBef>
                <a:spcPts val="600"/>
              </a:spcBef>
              <a:spcAft>
                <a:spcPts val="1600"/>
              </a:spcAft>
              <a:buNone/>
            </a:pPr>
            <a:r>
              <a:t/>
            </a:r>
            <a:endParaRPr sz="1800">
              <a:solidFill>
                <a:srgbClr val="FFFFFF"/>
              </a:solidFill>
            </a:endParaRPr>
          </a:p>
        </p:txBody>
      </p:sp>
      <p:sp>
        <p:nvSpPr>
          <p:cNvPr id="217" name="Google Shape;217;p36"/>
          <p:cNvSpPr txBox="1"/>
          <p:nvPr/>
        </p:nvSpPr>
        <p:spPr>
          <a:xfrm>
            <a:off x="126550" y="3434275"/>
            <a:ext cx="4374600" cy="284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2500">
                <a:solidFill>
                  <a:srgbClr val="FFFFFF"/>
                </a:solidFill>
              </a:rPr>
              <a:t>	</a:t>
            </a:r>
            <a:endParaRPr sz="1800">
              <a:solidFill>
                <a:srgbClr val="FFFFFF"/>
              </a:solidFill>
            </a:endParaRPr>
          </a:p>
          <a:p>
            <a:pPr indent="0" lvl="0" marL="0" rtl="0" algn="l">
              <a:lnSpc>
                <a:spcPct val="115000"/>
              </a:lnSpc>
              <a:spcBef>
                <a:spcPts val="600"/>
              </a:spcBef>
              <a:spcAft>
                <a:spcPts val="0"/>
              </a:spcAft>
              <a:buClr>
                <a:schemeClr val="dk1"/>
              </a:buClr>
              <a:buSzPts val="1100"/>
              <a:buFont typeface="Arial"/>
              <a:buNone/>
            </a:pPr>
            <a:r>
              <a:t/>
            </a:r>
            <a:endParaRPr sz="1800">
              <a:solidFill>
                <a:srgbClr val="FFFFFF"/>
              </a:solidFill>
            </a:endParaRPr>
          </a:p>
          <a:p>
            <a:pPr indent="0" lvl="0" marL="0" rtl="0" algn="l">
              <a:spcBef>
                <a:spcPts val="1600"/>
              </a:spcBef>
              <a:spcAft>
                <a:spcPts val="0"/>
              </a:spcAft>
              <a:buNone/>
            </a:pPr>
            <a:r>
              <a:t/>
            </a:r>
            <a:endParaRPr>
              <a:latin typeface="Old Standard TT"/>
              <a:ea typeface="Old Standard TT"/>
              <a:cs typeface="Old Standard TT"/>
              <a:sym typeface="Old Standard TT"/>
            </a:endParaRPr>
          </a:p>
        </p:txBody>
      </p:sp>
      <p:sp>
        <p:nvSpPr>
          <p:cNvPr id="218" name="Google Shape;218;p36"/>
          <p:cNvSpPr txBox="1"/>
          <p:nvPr/>
        </p:nvSpPr>
        <p:spPr>
          <a:xfrm>
            <a:off x="4623775" y="3397675"/>
            <a:ext cx="4029000" cy="291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7"/>
          <p:cNvSpPr txBox="1"/>
          <p:nvPr>
            <p:ph type="title"/>
          </p:nvPr>
        </p:nvSpPr>
        <p:spPr>
          <a:xfrm>
            <a:off x="457200" y="274638"/>
            <a:ext cx="74676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Alternate Electives</a:t>
            </a:r>
            <a:endParaRPr/>
          </a:p>
        </p:txBody>
      </p:sp>
      <p:sp>
        <p:nvSpPr>
          <p:cNvPr id="224" name="Google Shape;224;p37"/>
          <p:cNvSpPr txBox="1"/>
          <p:nvPr>
            <p:ph idx="1" type="body"/>
          </p:nvPr>
        </p:nvSpPr>
        <p:spPr>
          <a:xfrm>
            <a:off x="457200" y="1325900"/>
            <a:ext cx="8375700" cy="45261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US" sz="2400"/>
              <a:t>Students do not always get the courses they request.  This is the result of:</a:t>
            </a:r>
            <a:endParaRPr sz="2400"/>
          </a:p>
          <a:p>
            <a:pPr indent="-342900" lvl="1" marL="914400" rtl="0" algn="l">
              <a:spcBef>
                <a:spcPts val="0"/>
              </a:spcBef>
              <a:spcAft>
                <a:spcPts val="0"/>
              </a:spcAft>
              <a:buSzPts val="1800"/>
              <a:buChar char="●"/>
            </a:pPr>
            <a:r>
              <a:rPr lang="en-US" sz="1800"/>
              <a:t>Schedule conflicts</a:t>
            </a:r>
            <a:endParaRPr sz="1800"/>
          </a:p>
          <a:p>
            <a:pPr indent="-342900" lvl="1" marL="914400" rtl="0" algn="l">
              <a:spcBef>
                <a:spcPts val="0"/>
              </a:spcBef>
              <a:spcAft>
                <a:spcPts val="0"/>
              </a:spcAft>
              <a:buSzPts val="1800"/>
              <a:buChar char="●"/>
            </a:pPr>
            <a:r>
              <a:rPr lang="en-US" sz="1800"/>
              <a:t>Teacher changes</a:t>
            </a:r>
            <a:endParaRPr sz="1800"/>
          </a:p>
          <a:p>
            <a:pPr indent="-342900" lvl="1" marL="914400" rtl="0" algn="l">
              <a:spcBef>
                <a:spcPts val="0"/>
              </a:spcBef>
              <a:spcAft>
                <a:spcPts val="0"/>
              </a:spcAft>
              <a:buSzPts val="1800"/>
              <a:buChar char="●"/>
            </a:pPr>
            <a:r>
              <a:rPr lang="en-US" sz="1800"/>
              <a:t>Lack of interest in a course</a:t>
            </a:r>
            <a:endParaRPr sz="1800"/>
          </a:p>
          <a:p>
            <a:pPr indent="-342900" lvl="1" marL="914400" rtl="0" algn="l">
              <a:spcBef>
                <a:spcPts val="0"/>
              </a:spcBef>
              <a:spcAft>
                <a:spcPts val="0"/>
              </a:spcAft>
              <a:buSzPts val="1800"/>
              <a:buChar char="●"/>
            </a:pPr>
            <a:r>
              <a:rPr lang="en-US" sz="1800"/>
              <a:t>Not having the required pre-requisite course(s)</a:t>
            </a:r>
            <a:endParaRPr sz="1800"/>
          </a:p>
          <a:p>
            <a:pPr indent="-381000" lvl="0" marL="457200" rtl="0" algn="l">
              <a:spcBef>
                <a:spcPts val="0"/>
              </a:spcBef>
              <a:spcAft>
                <a:spcPts val="0"/>
              </a:spcAft>
              <a:buSzPts val="2400"/>
              <a:buChar char="⦿"/>
            </a:pPr>
            <a:r>
              <a:rPr lang="en-US" sz="2400"/>
              <a:t>As a result, we need all students to choose 3 alternate electives on their enrollment sheets.</a:t>
            </a:r>
            <a:endParaRPr sz="2400"/>
          </a:p>
          <a:p>
            <a:pPr indent="0" lvl="0" marL="457200" rtl="0" algn="l">
              <a:spcBef>
                <a:spcPts val="1600"/>
              </a:spcBef>
              <a:spcAft>
                <a:spcPts val="1600"/>
              </a:spcAft>
              <a:buNone/>
            </a:pPr>
            <a:r>
              <a:t/>
            </a:r>
            <a:endParaRPr sz="2400"/>
          </a:p>
        </p:txBody>
      </p:sp>
      <p:pic>
        <p:nvPicPr>
          <p:cNvPr id="225" name="Google Shape;225;p37"/>
          <p:cNvPicPr preferRelativeResize="0"/>
          <p:nvPr/>
        </p:nvPicPr>
        <p:blipFill>
          <a:blip r:embed="rId3">
            <a:alphaModFix/>
          </a:blip>
          <a:stretch>
            <a:fillRect/>
          </a:stretch>
        </p:blipFill>
        <p:spPr>
          <a:xfrm>
            <a:off x="2763400" y="4789351"/>
            <a:ext cx="3763300" cy="18947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457200" y="274638"/>
            <a:ext cx="74676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Other Considerations</a:t>
            </a:r>
            <a:endParaRPr/>
          </a:p>
        </p:txBody>
      </p:sp>
      <p:sp>
        <p:nvSpPr>
          <p:cNvPr id="231" name="Google Shape;231;p38"/>
          <p:cNvSpPr txBox="1"/>
          <p:nvPr>
            <p:ph idx="1" type="body"/>
          </p:nvPr>
        </p:nvSpPr>
        <p:spPr>
          <a:xfrm>
            <a:off x="457200" y="1600200"/>
            <a:ext cx="8253600" cy="452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US"/>
              <a:t>When choosing your courses, consider the following:</a:t>
            </a:r>
            <a:endParaRPr/>
          </a:p>
          <a:p>
            <a:pPr indent="-342900" lvl="0" marL="457200" rtl="0" algn="l">
              <a:spcBef>
                <a:spcPts val="1600"/>
              </a:spcBef>
              <a:spcAft>
                <a:spcPts val="0"/>
              </a:spcAft>
              <a:buSzPts val="1800"/>
              <a:buChar char="⦿"/>
            </a:pPr>
            <a:r>
              <a:rPr lang="en-US" sz="1800"/>
              <a:t>How do I balance my school work and my extracurricular activities?</a:t>
            </a:r>
            <a:endParaRPr sz="1800"/>
          </a:p>
          <a:p>
            <a:pPr indent="-342900" lvl="1" marL="914400" rtl="0" algn="l">
              <a:spcBef>
                <a:spcPts val="0"/>
              </a:spcBef>
              <a:spcAft>
                <a:spcPts val="0"/>
              </a:spcAft>
              <a:buSzPts val="1800"/>
              <a:buChar char="●"/>
            </a:pPr>
            <a:r>
              <a:rPr lang="en-US" sz="1400"/>
              <a:t>Am I signing up for too many advanced courses?</a:t>
            </a:r>
            <a:endParaRPr sz="1400"/>
          </a:p>
          <a:p>
            <a:pPr indent="-342900" lvl="1" marL="914400" rtl="0" algn="l">
              <a:spcBef>
                <a:spcPts val="0"/>
              </a:spcBef>
              <a:spcAft>
                <a:spcPts val="0"/>
              </a:spcAft>
              <a:buSzPts val="1800"/>
              <a:buChar char="●"/>
            </a:pPr>
            <a:r>
              <a:rPr lang="en-US" sz="1400"/>
              <a:t>Can I challenge myself by taking more advanced courses?</a:t>
            </a:r>
            <a:endParaRPr sz="1400"/>
          </a:p>
          <a:p>
            <a:pPr indent="-342900" lvl="0" marL="457200" rtl="0" algn="l">
              <a:spcBef>
                <a:spcPts val="0"/>
              </a:spcBef>
              <a:spcAft>
                <a:spcPts val="0"/>
              </a:spcAft>
              <a:buSzPts val="1800"/>
              <a:buChar char="⦿"/>
            </a:pPr>
            <a:r>
              <a:rPr lang="en-US" sz="1800"/>
              <a:t>I plan to attend college.  Does the college I want to attend have any special requirements for admission (GPA, courses, test scores, etc…)</a:t>
            </a:r>
            <a:endParaRPr sz="1800"/>
          </a:p>
          <a:p>
            <a:pPr indent="-342900" lvl="1" marL="914400" rtl="0" algn="l">
              <a:spcBef>
                <a:spcPts val="0"/>
              </a:spcBef>
              <a:spcAft>
                <a:spcPts val="0"/>
              </a:spcAft>
              <a:buSzPts val="1800"/>
              <a:buChar char="●"/>
            </a:pPr>
            <a:r>
              <a:rPr lang="en-US" sz="1400"/>
              <a:t>View the college’s website for admission information</a:t>
            </a:r>
            <a:endParaRPr sz="1400"/>
          </a:p>
          <a:p>
            <a:pPr indent="-342900" lvl="0" marL="457200" rtl="0" algn="l">
              <a:spcBef>
                <a:spcPts val="0"/>
              </a:spcBef>
              <a:spcAft>
                <a:spcPts val="0"/>
              </a:spcAft>
              <a:buSzPts val="1800"/>
              <a:buChar char="⦿"/>
            </a:pPr>
            <a:r>
              <a:rPr lang="en-US" sz="1800"/>
              <a:t>I plan to go straight into the workforce.  What classes should I take to prepare myself?</a:t>
            </a:r>
            <a:endParaRPr sz="18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9"/>
          <p:cNvSpPr txBox="1"/>
          <p:nvPr>
            <p:ph type="title"/>
          </p:nvPr>
        </p:nvSpPr>
        <p:spPr>
          <a:xfrm>
            <a:off x="457200" y="274638"/>
            <a:ext cx="74676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Thank you!</a:t>
            </a:r>
            <a:endParaRPr/>
          </a:p>
        </p:txBody>
      </p:sp>
      <p:sp>
        <p:nvSpPr>
          <p:cNvPr id="237" name="Google Shape;237;p39"/>
          <p:cNvSpPr txBox="1"/>
          <p:nvPr>
            <p:ph idx="1" type="body"/>
          </p:nvPr>
        </p:nvSpPr>
        <p:spPr>
          <a:xfrm>
            <a:off x="457200" y="2109925"/>
            <a:ext cx="7467600" cy="40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US"/>
              <a:t>This presentation can be accessed on Google Classroom. </a:t>
            </a:r>
            <a:endParaRPr/>
          </a:p>
          <a:p>
            <a:pPr indent="0" lvl="0" marL="0" rtl="0" algn="l">
              <a:spcBef>
                <a:spcPts val="1600"/>
              </a:spcBef>
              <a:spcAft>
                <a:spcPts val="1600"/>
              </a:spcAft>
              <a:buNone/>
            </a:pPr>
            <a:r>
              <a:rPr lang="en-US"/>
              <a:t>In addition, the presentation, the course enrollment sheets, and a course description guide can be found on the Reitz website.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457200" y="274650"/>
            <a:ext cx="81327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Arial"/>
                <a:ea typeface="Arial"/>
                <a:cs typeface="Arial"/>
                <a:sym typeface="Arial"/>
              </a:rPr>
              <a:t>Graduation Requirements</a:t>
            </a:r>
            <a:endParaRPr>
              <a:latin typeface="Arial"/>
              <a:ea typeface="Arial"/>
              <a:cs typeface="Arial"/>
              <a:sym typeface="Arial"/>
            </a:endParaRPr>
          </a:p>
        </p:txBody>
      </p:sp>
      <p:sp>
        <p:nvSpPr>
          <p:cNvPr id="85" name="Google Shape;85;p17"/>
          <p:cNvSpPr txBox="1"/>
          <p:nvPr>
            <p:ph idx="1" type="body"/>
          </p:nvPr>
        </p:nvSpPr>
        <p:spPr>
          <a:xfrm>
            <a:off x="3652150" y="2847250"/>
            <a:ext cx="102900" cy="274200"/>
          </a:xfrm>
          <a:prstGeom prst="rect">
            <a:avLst/>
          </a:prstGeom>
        </p:spPr>
        <p:txBody>
          <a:bodyPr anchorCtr="0" anchor="t" bIns="91425" lIns="91425" spcFirstLastPara="1" rIns="91425" wrap="square" tIns="91425">
            <a:noAutofit/>
          </a:bodyPr>
          <a:lstStyle/>
          <a:p>
            <a:pPr indent="0" lvl="0" marL="0" rtl="0" algn="l">
              <a:spcBef>
                <a:spcPts val="600"/>
              </a:spcBef>
              <a:spcAft>
                <a:spcPts val="1600"/>
              </a:spcAft>
              <a:buNone/>
            </a:pPr>
            <a:r>
              <a:t/>
            </a:r>
            <a:endParaRPr/>
          </a:p>
        </p:txBody>
      </p:sp>
      <p:pic>
        <p:nvPicPr>
          <p:cNvPr id="86" name="Google Shape;86;p17"/>
          <p:cNvPicPr preferRelativeResize="0"/>
          <p:nvPr/>
        </p:nvPicPr>
        <p:blipFill>
          <a:blip r:embed="rId3">
            <a:alphaModFix/>
          </a:blip>
          <a:stretch>
            <a:fillRect/>
          </a:stretch>
        </p:blipFill>
        <p:spPr>
          <a:xfrm>
            <a:off x="2485800" y="1417933"/>
            <a:ext cx="4172404" cy="5135267"/>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457200" y="274638"/>
            <a:ext cx="74676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400">
                <a:solidFill>
                  <a:srgbClr val="FFFFFF"/>
                </a:solidFill>
                <a:latin typeface="Arial"/>
                <a:ea typeface="Arial"/>
                <a:cs typeface="Arial"/>
                <a:sym typeface="Arial"/>
              </a:rPr>
              <a:t>Current CTE Concentrators at Reitz</a:t>
            </a:r>
            <a:r>
              <a:rPr b="1" lang="en-US" sz="3600">
                <a:solidFill>
                  <a:srgbClr val="FFFFFF"/>
                </a:solidFill>
                <a:latin typeface="Arial"/>
                <a:ea typeface="Arial"/>
                <a:cs typeface="Arial"/>
                <a:sym typeface="Arial"/>
              </a:rPr>
              <a:t> </a:t>
            </a:r>
            <a:endParaRPr sz="3600"/>
          </a:p>
        </p:txBody>
      </p:sp>
      <p:sp>
        <p:nvSpPr>
          <p:cNvPr id="92" name="Google Shape;92;p18"/>
          <p:cNvSpPr txBox="1"/>
          <p:nvPr>
            <p:ph idx="1" type="body"/>
          </p:nvPr>
        </p:nvSpPr>
        <p:spPr>
          <a:xfrm>
            <a:off x="457200" y="1254425"/>
            <a:ext cx="7467600" cy="5151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b="1" sz="1700">
              <a:solidFill>
                <a:srgbClr val="FFFFFF"/>
              </a:solidFill>
            </a:endParaRPr>
          </a:p>
          <a:p>
            <a:pPr indent="0" lvl="0" marL="0" rtl="0" algn="ctr">
              <a:lnSpc>
                <a:spcPct val="100000"/>
              </a:lnSpc>
              <a:spcBef>
                <a:spcPts val="0"/>
              </a:spcBef>
              <a:spcAft>
                <a:spcPts val="0"/>
              </a:spcAft>
              <a:buNone/>
            </a:pPr>
            <a:r>
              <a:rPr b="1" lang="en-US" sz="2200" u="sng">
                <a:solidFill>
                  <a:srgbClr val="FFFFFF"/>
                </a:solidFill>
                <a:hlinkClick r:id="rId3">
                  <a:extLst>
                    <a:ext uri="{A12FA001-AC4F-418D-AE19-62706E023703}">
                      <ahyp:hlinkClr val="tx"/>
                    </a:ext>
                  </a:extLst>
                </a:hlinkClick>
              </a:rPr>
              <a:t>Education and Training Pathway</a:t>
            </a:r>
            <a:endParaRPr b="1" sz="2200">
              <a:solidFill>
                <a:srgbClr val="FFFFFF"/>
              </a:solidFill>
            </a:endParaRPr>
          </a:p>
          <a:p>
            <a:pPr indent="0" lvl="0" marL="0" rtl="0" algn="l">
              <a:lnSpc>
                <a:spcPct val="100000"/>
              </a:lnSpc>
              <a:spcBef>
                <a:spcPts val="0"/>
              </a:spcBef>
              <a:spcAft>
                <a:spcPts val="0"/>
              </a:spcAft>
              <a:buNone/>
            </a:pPr>
            <a:r>
              <a:rPr b="1" lang="en-US" sz="2100">
                <a:solidFill>
                  <a:srgbClr val="FFFFFF"/>
                </a:solidFill>
              </a:rPr>
              <a:t>Level 1 Course:</a:t>
            </a:r>
            <a:r>
              <a:rPr lang="en-US" sz="2100">
                <a:solidFill>
                  <a:srgbClr val="FFFFFF"/>
                </a:solidFill>
              </a:rPr>
              <a:t>  </a:t>
            </a:r>
            <a:r>
              <a:rPr lang="en-US" sz="2100">
                <a:solidFill>
                  <a:srgbClr val="FFFF00"/>
                </a:solidFill>
              </a:rPr>
              <a:t>Principles of Teaching</a:t>
            </a:r>
            <a:endParaRPr sz="2100">
              <a:solidFill>
                <a:srgbClr val="FFFF00"/>
              </a:solidFill>
            </a:endParaRPr>
          </a:p>
          <a:p>
            <a:pPr indent="0" lvl="0" marL="0" rtl="0" algn="l">
              <a:lnSpc>
                <a:spcPct val="100000"/>
              </a:lnSpc>
              <a:spcBef>
                <a:spcPts val="0"/>
              </a:spcBef>
              <a:spcAft>
                <a:spcPts val="0"/>
              </a:spcAft>
              <a:buNone/>
            </a:pPr>
            <a:r>
              <a:rPr b="1" lang="en-US" sz="2100">
                <a:solidFill>
                  <a:srgbClr val="FFFFFF"/>
                </a:solidFill>
              </a:rPr>
              <a:t>Concentrator A: </a:t>
            </a:r>
            <a:r>
              <a:rPr lang="en-US" sz="2100">
                <a:solidFill>
                  <a:srgbClr val="FFFFFF"/>
                </a:solidFill>
              </a:rPr>
              <a:t> </a:t>
            </a:r>
            <a:r>
              <a:rPr lang="en-US" sz="2100">
                <a:solidFill>
                  <a:srgbClr val="FFFF00"/>
                </a:solidFill>
              </a:rPr>
              <a:t>Child and Adolescent Development</a:t>
            </a:r>
            <a:endParaRPr sz="2100">
              <a:solidFill>
                <a:srgbClr val="FFFF00"/>
              </a:solidFill>
            </a:endParaRPr>
          </a:p>
          <a:p>
            <a:pPr indent="0" lvl="0" marL="0" rtl="0" algn="l">
              <a:lnSpc>
                <a:spcPct val="100000"/>
              </a:lnSpc>
              <a:spcBef>
                <a:spcPts val="0"/>
              </a:spcBef>
              <a:spcAft>
                <a:spcPts val="0"/>
              </a:spcAft>
              <a:buNone/>
            </a:pPr>
            <a:r>
              <a:rPr b="1" lang="en-US" sz="2100">
                <a:solidFill>
                  <a:srgbClr val="FFFFFF"/>
                </a:solidFill>
              </a:rPr>
              <a:t>Concentrator B:</a:t>
            </a:r>
            <a:r>
              <a:rPr lang="en-US" sz="2100">
                <a:solidFill>
                  <a:srgbClr val="FFFFFF"/>
                </a:solidFill>
              </a:rPr>
              <a:t>  </a:t>
            </a:r>
            <a:r>
              <a:rPr lang="en-US" sz="2100">
                <a:solidFill>
                  <a:srgbClr val="FFFF00"/>
                </a:solidFill>
              </a:rPr>
              <a:t>Teaching and Learning </a:t>
            </a:r>
            <a:endParaRPr sz="2100">
              <a:solidFill>
                <a:srgbClr val="FFFF00"/>
              </a:solidFill>
            </a:endParaRPr>
          </a:p>
          <a:p>
            <a:pPr indent="0" lvl="0" marL="0" rtl="0" algn="l">
              <a:lnSpc>
                <a:spcPct val="100000"/>
              </a:lnSpc>
              <a:spcBef>
                <a:spcPts val="0"/>
              </a:spcBef>
              <a:spcAft>
                <a:spcPts val="0"/>
              </a:spcAft>
              <a:buNone/>
            </a:pPr>
            <a:r>
              <a:t/>
            </a:r>
            <a:endParaRPr sz="2100">
              <a:solidFill>
                <a:srgbClr val="FFFFFF"/>
              </a:solidFill>
            </a:endParaRPr>
          </a:p>
          <a:p>
            <a:pPr indent="0" lvl="0" marL="0" rtl="0" algn="ctr">
              <a:lnSpc>
                <a:spcPct val="100000"/>
              </a:lnSpc>
              <a:spcBef>
                <a:spcPts val="0"/>
              </a:spcBef>
              <a:spcAft>
                <a:spcPts val="0"/>
              </a:spcAft>
              <a:buNone/>
            </a:pPr>
            <a:r>
              <a:rPr b="1" lang="en-US" sz="2200" u="sng">
                <a:solidFill>
                  <a:srgbClr val="FFFFFF"/>
                </a:solidFill>
                <a:hlinkClick r:id="rId4">
                  <a:extLst>
                    <a:ext uri="{A12FA001-AC4F-418D-AE19-62706E023703}">
                      <ahyp:hlinkClr val="tx"/>
                    </a:ext>
                  </a:extLst>
                </a:hlinkClick>
              </a:rPr>
              <a:t>Marketing and Sales Pathway</a:t>
            </a:r>
            <a:endParaRPr b="1" sz="2200">
              <a:solidFill>
                <a:srgbClr val="FFFFFF"/>
              </a:solidFill>
            </a:endParaRPr>
          </a:p>
          <a:p>
            <a:pPr indent="0" lvl="0" marL="0" rtl="0" algn="l">
              <a:lnSpc>
                <a:spcPct val="100000"/>
              </a:lnSpc>
              <a:spcBef>
                <a:spcPts val="0"/>
              </a:spcBef>
              <a:spcAft>
                <a:spcPts val="0"/>
              </a:spcAft>
              <a:buNone/>
            </a:pPr>
            <a:r>
              <a:rPr b="1" lang="en-US" sz="2100">
                <a:solidFill>
                  <a:srgbClr val="FFFFFF"/>
                </a:solidFill>
              </a:rPr>
              <a:t>Level 1 Course:</a:t>
            </a:r>
            <a:r>
              <a:rPr lang="en-US" sz="2100">
                <a:solidFill>
                  <a:srgbClr val="FFFFFF"/>
                </a:solidFill>
              </a:rPr>
              <a:t>  </a:t>
            </a:r>
            <a:r>
              <a:rPr lang="en-US" sz="2100">
                <a:solidFill>
                  <a:srgbClr val="FFFF00"/>
                </a:solidFill>
              </a:rPr>
              <a:t>Principles of Business Management</a:t>
            </a:r>
            <a:endParaRPr sz="2100">
              <a:solidFill>
                <a:srgbClr val="FFFF00"/>
              </a:solidFill>
            </a:endParaRPr>
          </a:p>
          <a:p>
            <a:pPr indent="0" lvl="0" marL="0" rtl="0" algn="l">
              <a:lnSpc>
                <a:spcPct val="100000"/>
              </a:lnSpc>
              <a:spcBef>
                <a:spcPts val="0"/>
              </a:spcBef>
              <a:spcAft>
                <a:spcPts val="0"/>
              </a:spcAft>
              <a:buNone/>
            </a:pPr>
            <a:r>
              <a:rPr b="1" lang="en-US" sz="2100">
                <a:solidFill>
                  <a:srgbClr val="FFFFFF"/>
                </a:solidFill>
              </a:rPr>
              <a:t>Concentrator A:</a:t>
            </a:r>
            <a:r>
              <a:rPr lang="en-US" sz="2100">
                <a:solidFill>
                  <a:srgbClr val="FFFFFF"/>
                </a:solidFill>
              </a:rPr>
              <a:t>  </a:t>
            </a:r>
            <a:r>
              <a:rPr lang="en-US" sz="2100">
                <a:solidFill>
                  <a:srgbClr val="FFFF00"/>
                </a:solidFill>
              </a:rPr>
              <a:t>Marketing Fundamentals</a:t>
            </a:r>
            <a:endParaRPr sz="2100">
              <a:solidFill>
                <a:srgbClr val="FFFF00"/>
              </a:solidFill>
            </a:endParaRPr>
          </a:p>
          <a:p>
            <a:pPr indent="0" lvl="0" marL="0" rtl="0" algn="l">
              <a:lnSpc>
                <a:spcPct val="100000"/>
              </a:lnSpc>
              <a:spcBef>
                <a:spcPts val="0"/>
              </a:spcBef>
              <a:spcAft>
                <a:spcPts val="0"/>
              </a:spcAft>
              <a:buNone/>
            </a:pPr>
            <a:r>
              <a:rPr b="1" lang="en-US" sz="2100">
                <a:solidFill>
                  <a:srgbClr val="FFFFFF"/>
                </a:solidFill>
              </a:rPr>
              <a:t>Concentrator B: </a:t>
            </a:r>
            <a:r>
              <a:rPr lang="en-US" sz="2100">
                <a:solidFill>
                  <a:srgbClr val="FFFFFF"/>
                </a:solidFill>
              </a:rPr>
              <a:t> </a:t>
            </a:r>
            <a:r>
              <a:rPr lang="en-US" sz="2100">
                <a:solidFill>
                  <a:srgbClr val="FFFF00"/>
                </a:solidFill>
              </a:rPr>
              <a:t>Strategic Marketing</a:t>
            </a:r>
            <a:r>
              <a:rPr lang="en-US" sz="2100">
                <a:solidFill>
                  <a:srgbClr val="FFFFFF"/>
                </a:solidFill>
              </a:rPr>
              <a:t> </a:t>
            </a:r>
            <a:endParaRPr sz="2100">
              <a:solidFill>
                <a:srgbClr val="FFFFFF"/>
              </a:solidFill>
            </a:endParaRPr>
          </a:p>
          <a:p>
            <a:pPr indent="0" lvl="0" marL="0" rtl="0" algn="l">
              <a:lnSpc>
                <a:spcPct val="100000"/>
              </a:lnSpc>
              <a:spcBef>
                <a:spcPts val="0"/>
              </a:spcBef>
              <a:spcAft>
                <a:spcPts val="0"/>
              </a:spcAft>
              <a:buNone/>
            </a:pPr>
            <a:r>
              <a:t/>
            </a:r>
            <a:endParaRPr sz="2100">
              <a:solidFill>
                <a:srgbClr val="FFFFFF"/>
              </a:solidFill>
            </a:endParaRPr>
          </a:p>
          <a:p>
            <a:pPr indent="0" lvl="0" marL="0" rtl="0" algn="ctr">
              <a:lnSpc>
                <a:spcPct val="100000"/>
              </a:lnSpc>
              <a:spcBef>
                <a:spcPts val="0"/>
              </a:spcBef>
              <a:spcAft>
                <a:spcPts val="0"/>
              </a:spcAft>
              <a:buNone/>
            </a:pPr>
            <a:r>
              <a:rPr b="1" lang="en-US" sz="2200" u="sng">
                <a:solidFill>
                  <a:srgbClr val="FFFFFF"/>
                </a:solidFill>
                <a:hlinkClick r:id="rId5">
                  <a:extLst>
                    <a:ext uri="{A12FA001-AC4F-418D-AE19-62706E023703}">
                      <ahyp:hlinkClr val="tx"/>
                    </a:ext>
                  </a:extLst>
                </a:hlinkClick>
              </a:rPr>
              <a:t>Human and Social Services Pathway</a:t>
            </a:r>
            <a:endParaRPr b="1" sz="2200">
              <a:solidFill>
                <a:srgbClr val="FFFFFF"/>
              </a:solidFill>
            </a:endParaRPr>
          </a:p>
          <a:p>
            <a:pPr indent="0" lvl="0" marL="0" rtl="0" algn="l">
              <a:lnSpc>
                <a:spcPct val="100000"/>
              </a:lnSpc>
              <a:spcBef>
                <a:spcPts val="0"/>
              </a:spcBef>
              <a:spcAft>
                <a:spcPts val="0"/>
              </a:spcAft>
              <a:buNone/>
            </a:pPr>
            <a:r>
              <a:rPr b="1" lang="en-US" sz="2100">
                <a:solidFill>
                  <a:srgbClr val="FFFFFF"/>
                </a:solidFill>
              </a:rPr>
              <a:t>Level 1 Course:</a:t>
            </a:r>
            <a:r>
              <a:rPr lang="en-US" sz="2100">
                <a:solidFill>
                  <a:srgbClr val="FFFFFF"/>
                </a:solidFill>
              </a:rPr>
              <a:t>  </a:t>
            </a:r>
            <a:r>
              <a:rPr lang="en-US" sz="2100">
                <a:solidFill>
                  <a:srgbClr val="FFFF00"/>
                </a:solidFill>
              </a:rPr>
              <a:t>Principles of Human Services</a:t>
            </a:r>
            <a:endParaRPr sz="2100">
              <a:solidFill>
                <a:srgbClr val="FFFF00"/>
              </a:solidFill>
            </a:endParaRPr>
          </a:p>
          <a:p>
            <a:pPr indent="0" lvl="0" marL="0" rtl="0" algn="l">
              <a:lnSpc>
                <a:spcPct val="100000"/>
              </a:lnSpc>
              <a:spcBef>
                <a:spcPts val="0"/>
              </a:spcBef>
              <a:spcAft>
                <a:spcPts val="0"/>
              </a:spcAft>
              <a:buNone/>
            </a:pPr>
            <a:r>
              <a:rPr b="1" lang="en-US" sz="2100">
                <a:solidFill>
                  <a:srgbClr val="FFFFFF"/>
                </a:solidFill>
              </a:rPr>
              <a:t>Concentrator A:</a:t>
            </a:r>
            <a:r>
              <a:rPr lang="en-US" sz="2100">
                <a:solidFill>
                  <a:srgbClr val="FFFFFF"/>
                </a:solidFill>
              </a:rPr>
              <a:t>  </a:t>
            </a:r>
            <a:r>
              <a:rPr lang="en-US" sz="2100">
                <a:solidFill>
                  <a:srgbClr val="FFFF00"/>
                </a:solidFill>
              </a:rPr>
              <a:t>Understanding Diversity</a:t>
            </a:r>
            <a:endParaRPr sz="2100">
              <a:solidFill>
                <a:srgbClr val="FFFF00"/>
              </a:solidFill>
            </a:endParaRPr>
          </a:p>
          <a:p>
            <a:pPr indent="0" lvl="0" marL="0" rtl="0" algn="l">
              <a:lnSpc>
                <a:spcPct val="100000"/>
              </a:lnSpc>
              <a:spcBef>
                <a:spcPts val="0"/>
              </a:spcBef>
              <a:spcAft>
                <a:spcPts val="0"/>
              </a:spcAft>
              <a:buNone/>
            </a:pPr>
            <a:r>
              <a:rPr b="1" lang="en-US" sz="2100">
                <a:solidFill>
                  <a:srgbClr val="FFFFFF"/>
                </a:solidFill>
              </a:rPr>
              <a:t>Concentrator B:</a:t>
            </a:r>
            <a:r>
              <a:rPr lang="en-US" sz="2100">
                <a:solidFill>
                  <a:srgbClr val="FFFFFF"/>
                </a:solidFill>
              </a:rPr>
              <a:t>  </a:t>
            </a:r>
            <a:r>
              <a:rPr lang="en-US" sz="2100">
                <a:solidFill>
                  <a:srgbClr val="FFFF00"/>
                </a:solidFill>
              </a:rPr>
              <a:t>Relationships and Emotions</a:t>
            </a:r>
            <a:endParaRPr sz="2100">
              <a:solidFill>
                <a:srgbClr val="FFFF00"/>
              </a:solidFill>
            </a:endParaRPr>
          </a:p>
          <a:p>
            <a:pPr indent="0" lvl="0" marL="0" rtl="0" algn="l">
              <a:spcBef>
                <a:spcPts val="600"/>
              </a:spcBef>
              <a:spcAft>
                <a:spcPts val="1600"/>
              </a:spcAft>
              <a:buNone/>
            </a:pPr>
            <a:r>
              <a:t/>
            </a:r>
            <a:endParaRPr sz="3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457200" y="274650"/>
            <a:ext cx="85506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Arial"/>
                <a:ea typeface="Arial"/>
                <a:cs typeface="Arial"/>
                <a:sym typeface="Arial"/>
              </a:rPr>
              <a:t>Diploma Designations</a:t>
            </a:r>
            <a:endParaRPr>
              <a:latin typeface="Arial"/>
              <a:ea typeface="Arial"/>
              <a:cs typeface="Arial"/>
              <a:sym typeface="Arial"/>
            </a:endParaRPr>
          </a:p>
        </p:txBody>
      </p:sp>
      <p:sp>
        <p:nvSpPr>
          <p:cNvPr id="98" name="Google Shape;98;p19"/>
          <p:cNvSpPr txBox="1"/>
          <p:nvPr>
            <p:ph idx="1" type="body"/>
          </p:nvPr>
        </p:nvSpPr>
        <p:spPr>
          <a:xfrm>
            <a:off x="457200" y="1600200"/>
            <a:ext cx="3335400" cy="45261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Char char="⦿"/>
            </a:pPr>
            <a:r>
              <a:rPr lang="en-US" sz="1600"/>
              <a:t>Core 40</a:t>
            </a:r>
            <a:endParaRPr sz="1600"/>
          </a:p>
          <a:p>
            <a:pPr indent="-330200" lvl="0" marL="457200" rtl="0" algn="l">
              <a:spcBef>
                <a:spcPts val="0"/>
              </a:spcBef>
              <a:spcAft>
                <a:spcPts val="0"/>
              </a:spcAft>
              <a:buSzPts val="1600"/>
              <a:buChar char="⦿"/>
            </a:pPr>
            <a:r>
              <a:rPr lang="en-US" sz="1600"/>
              <a:t>Core 40 w/ Academic Honors</a:t>
            </a:r>
            <a:endParaRPr sz="1600"/>
          </a:p>
          <a:p>
            <a:pPr indent="-330200" lvl="0" marL="457200" rtl="0" algn="l">
              <a:spcBef>
                <a:spcPts val="0"/>
              </a:spcBef>
              <a:spcAft>
                <a:spcPts val="0"/>
              </a:spcAft>
              <a:buSzPts val="1600"/>
              <a:buChar char="⦿"/>
            </a:pPr>
            <a:r>
              <a:rPr lang="en-US" sz="1600"/>
              <a:t>Core 40 w/ Technical Honors</a:t>
            </a:r>
            <a:endParaRPr sz="1600"/>
          </a:p>
        </p:txBody>
      </p:sp>
      <p:pic>
        <p:nvPicPr>
          <p:cNvPr id="99" name="Google Shape;99;p19"/>
          <p:cNvPicPr preferRelativeResize="0"/>
          <p:nvPr>
            <p:ph idx="1" type="body"/>
          </p:nvPr>
        </p:nvPicPr>
        <p:blipFill rotWithShape="1">
          <a:blip r:embed="rId3">
            <a:alphaModFix/>
          </a:blip>
          <a:srcRect b="0" l="0" r="0" t="0"/>
          <a:stretch/>
        </p:blipFill>
        <p:spPr>
          <a:xfrm>
            <a:off x="3882000" y="1711450"/>
            <a:ext cx="4963200" cy="4607100"/>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457200" y="14514"/>
            <a:ext cx="83058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140"/>
              <a:buFont typeface="Source Sans Pro"/>
              <a:buNone/>
            </a:pPr>
            <a:r>
              <a:rPr lang="en-US">
                <a:latin typeface="Arial"/>
                <a:ea typeface="Arial"/>
                <a:cs typeface="Arial"/>
                <a:sym typeface="Arial"/>
              </a:rPr>
              <a:t>Core 40 Requirements</a:t>
            </a:r>
            <a:endParaRPr i="0" u="none" cap="none" strike="noStrike">
              <a:solidFill>
                <a:schemeClr val="lt1"/>
              </a:solidFill>
              <a:latin typeface="Arial"/>
              <a:ea typeface="Arial"/>
              <a:cs typeface="Arial"/>
              <a:sym typeface="Arial"/>
            </a:endParaRPr>
          </a:p>
        </p:txBody>
      </p:sp>
      <p:sp>
        <p:nvSpPr>
          <p:cNvPr id="105" name="Google Shape;105;p20"/>
          <p:cNvSpPr txBox="1"/>
          <p:nvPr>
            <p:ph idx="1" type="body"/>
          </p:nvPr>
        </p:nvSpPr>
        <p:spPr>
          <a:xfrm>
            <a:off x="457200" y="1600200"/>
            <a:ext cx="7467600" cy="4526100"/>
          </a:xfrm>
          <a:prstGeom prst="rect">
            <a:avLst/>
          </a:prstGeom>
          <a:noFill/>
          <a:ln>
            <a:noFill/>
          </a:ln>
        </p:spPr>
        <p:txBody>
          <a:bodyPr anchorCtr="0" anchor="t" bIns="45700" lIns="91425" spcFirstLastPara="1" rIns="91425" wrap="square" tIns="45700">
            <a:noAutofit/>
          </a:bodyPr>
          <a:lstStyle/>
          <a:p>
            <a:pPr indent="-395224" lvl="0" marL="420624" marR="0" rtl="0" algn="l">
              <a:spcBef>
                <a:spcPts val="0"/>
              </a:spcBef>
              <a:spcAft>
                <a:spcPts val="0"/>
              </a:spcAft>
              <a:buClr>
                <a:schemeClr val="accent1"/>
              </a:buClr>
              <a:buSzPts val="2400"/>
              <a:buFont typeface="Noto Sans Symbols"/>
              <a:buChar char="⦿"/>
            </a:pPr>
            <a:r>
              <a:rPr b="0" i="0" lang="en-US" sz="2400" u="none" cap="none" strike="noStrike">
                <a:solidFill>
                  <a:schemeClr val="lt1"/>
                </a:solidFill>
                <a:latin typeface="Arial"/>
                <a:ea typeface="Arial"/>
                <a:cs typeface="Arial"/>
                <a:sym typeface="Arial"/>
              </a:rPr>
              <a:t>Core 40 Diploma</a:t>
            </a:r>
            <a:endParaRPr sz="2400"/>
          </a:p>
          <a:p>
            <a:pPr indent="-266446" lvl="1" marL="722376" marR="0" rtl="0" algn="l">
              <a:spcBef>
                <a:spcPts val="44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English (8)</a:t>
            </a:r>
            <a:endParaRPr sz="1800"/>
          </a:p>
          <a:p>
            <a:pPr indent="-266446" lvl="1" marL="722376" marR="0" rtl="0" algn="l">
              <a:spcBef>
                <a:spcPts val="44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Math (6)</a:t>
            </a:r>
            <a:endParaRPr sz="1800"/>
          </a:p>
          <a:p>
            <a:pPr indent="-266446" lvl="1" marL="722376" marR="0" rtl="0" algn="l">
              <a:spcBef>
                <a:spcPts val="44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Science (6)</a:t>
            </a:r>
            <a:endParaRPr sz="1800"/>
          </a:p>
          <a:p>
            <a:pPr indent="-266446" lvl="1" marL="722376" marR="0" rtl="0" algn="l">
              <a:spcBef>
                <a:spcPts val="44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Social Studies (6)</a:t>
            </a:r>
            <a:endParaRPr sz="1800"/>
          </a:p>
          <a:p>
            <a:pPr indent="-266446" lvl="1" marL="722376" marR="0" rtl="0" algn="l">
              <a:spcBef>
                <a:spcPts val="44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Directed Electives (5)</a:t>
            </a:r>
            <a:endParaRPr sz="1800"/>
          </a:p>
          <a:p>
            <a:pPr indent="-266446" lvl="1" marL="722376" marR="0" rtl="0" algn="l">
              <a:spcBef>
                <a:spcPts val="44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PE (2 +1)</a:t>
            </a:r>
            <a:endParaRPr sz="1800"/>
          </a:p>
          <a:p>
            <a:pPr indent="-266446" lvl="1" marL="722376" marR="0" rtl="0" algn="l">
              <a:spcBef>
                <a:spcPts val="44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Health (1)</a:t>
            </a:r>
            <a:endParaRPr sz="1800"/>
          </a:p>
          <a:p>
            <a:pPr indent="-266446" lvl="1" marL="722376" marR="0" rtl="0" algn="l">
              <a:spcBef>
                <a:spcPts val="44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Electives (6)</a:t>
            </a:r>
            <a:endParaRPr sz="1800"/>
          </a:p>
          <a:p>
            <a:pPr indent="-242823" lvl="0" marL="420624" marR="0" rtl="0" algn="l">
              <a:spcBef>
                <a:spcPts val="600"/>
              </a:spcBef>
              <a:spcAft>
                <a:spcPts val="1600"/>
              </a:spcAft>
              <a:buClr>
                <a:schemeClr val="accent1"/>
              </a:buClr>
              <a:buSzPts val="2400"/>
              <a:buFont typeface="Noto Sans Symbols"/>
              <a:buNone/>
            </a:pPr>
            <a:r>
              <a:t/>
            </a:r>
            <a:endParaRPr b="0" i="0" sz="1800" u="none" cap="none" strike="noStrike">
              <a:solidFill>
                <a:schemeClr val="lt1"/>
              </a:solidFill>
              <a:latin typeface="Arial"/>
              <a:ea typeface="Arial"/>
              <a:cs typeface="Arial"/>
              <a:sym typeface="Arial"/>
            </a:endParaRPr>
          </a:p>
        </p:txBody>
      </p:sp>
      <p:pic>
        <p:nvPicPr>
          <p:cNvPr id="106" name="Google Shape;106;p20"/>
          <p:cNvPicPr preferRelativeResize="0"/>
          <p:nvPr/>
        </p:nvPicPr>
        <p:blipFill rotWithShape="1">
          <a:blip r:embed="rId3">
            <a:alphaModFix/>
          </a:blip>
          <a:srcRect b="0" l="0" r="0" t="0"/>
          <a:stretch/>
        </p:blipFill>
        <p:spPr>
          <a:xfrm>
            <a:off x="4343400" y="1046546"/>
            <a:ext cx="4256959" cy="5601065"/>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457200" y="237550"/>
            <a:ext cx="85278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140"/>
              <a:buFont typeface="Source Sans Pro"/>
              <a:buNone/>
            </a:pPr>
            <a:r>
              <a:rPr lang="en-US">
                <a:latin typeface="Arial"/>
                <a:ea typeface="Arial"/>
                <a:cs typeface="Arial"/>
                <a:sym typeface="Arial"/>
              </a:rPr>
              <a:t>Academic Honors Requirements</a:t>
            </a:r>
            <a:endParaRPr>
              <a:latin typeface="Arial"/>
              <a:ea typeface="Arial"/>
              <a:cs typeface="Arial"/>
              <a:sym typeface="Arial"/>
            </a:endParaRPr>
          </a:p>
          <a:p>
            <a:pPr indent="0" lvl="0" marL="0" marR="0" rtl="0" algn="l">
              <a:spcBef>
                <a:spcPts val="0"/>
              </a:spcBef>
              <a:spcAft>
                <a:spcPts val="0"/>
              </a:spcAft>
              <a:buClr>
                <a:schemeClr val="lt1"/>
              </a:buClr>
              <a:buSzPts val="4140"/>
              <a:buFont typeface="Source Sans Pro"/>
              <a:buNone/>
            </a:pPr>
            <a:r>
              <a:t/>
            </a:r>
            <a:endParaRPr b="1" sz="3600">
              <a:latin typeface="Arial"/>
              <a:ea typeface="Arial"/>
              <a:cs typeface="Arial"/>
              <a:sym typeface="Arial"/>
            </a:endParaRPr>
          </a:p>
        </p:txBody>
      </p:sp>
      <p:sp>
        <p:nvSpPr>
          <p:cNvPr id="112" name="Google Shape;112;p21"/>
          <p:cNvSpPr txBox="1"/>
          <p:nvPr>
            <p:ph idx="1" type="body"/>
          </p:nvPr>
        </p:nvSpPr>
        <p:spPr>
          <a:xfrm>
            <a:off x="457200" y="1600200"/>
            <a:ext cx="7467600" cy="4526100"/>
          </a:xfrm>
          <a:prstGeom prst="rect">
            <a:avLst/>
          </a:prstGeom>
          <a:noFill/>
          <a:ln>
            <a:noFill/>
          </a:ln>
        </p:spPr>
        <p:txBody>
          <a:bodyPr anchorCtr="0" anchor="t" bIns="45700" lIns="91425" spcFirstLastPara="1" rIns="91425" wrap="square" tIns="45700">
            <a:noAutofit/>
          </a:bodyPr>
          <a:lstStyle/>
          <a:p>
            <a:pPr indent="-395224" lvl="0" marL="420624" marR="0" rtl="0" algn="l">
              <a:spcBef>
                <a:spcPts val="0"/>
              </a:spcBef>
              <a:spcAft>
                <a:spcPts val="0"/>
              </a:spcAft>
              <a:buClr>
                <a:schemeClr val="accent1"/>
              </a:buClr>
              <a:buSzPts val="2400"/>
              <a:buFont typeface="Noto Sans Symbols"/>
              <a:buChar char="⦿"/>
            </a:pPr>
            <a:r>
              <a:rPr b="0" i="0" lang="en-US" sz="2400" u="none" cap="none" strike="noStrike">
                <a:solidFill>
                  <a:schemeClr val="lt1"/>
                </a:solidFill>
                <a:latin typeface="Arial"/>
                <a:ea typeface="Arial"/>
                <a:cs typeface="Arial"/>
                <a:sym typeface="Arial"/>
              </a:rPr>
              <a:t>Core 40 w/ Academic Honors Diploma</a:t>
            </a:r>
            <a:endParaRPr sz="2400"/>
          </a:p>
          <a:p>
            <a:pPr indent="-255016" lvl="1" marL="722376" marR="0" rtl="0" algn="l">
              <a:spcBef>
                <a:spcPts val="48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Core 40 </a:t>
            </a:r>
            <a:endParaRPr sz="1800"/>
          </a:p>
          <a:p>
            <a:pPr indent="-255016" lvl="1" marL="722376" marR="0" rtl="0" algn="l">
              <a:spcBef>
                <a:spcPts val="48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Mathematics (+2)</a:t>
            </a:r>
            <a:endParaRPr sz="1800"/>
          </a:p>
          <a:p>
            <a:pPr indent="-255016" lvl="1" marL="722376" marR="0" rtl="0" algn="l">
              <a:spcBef>
                <a:spcPts val="48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World Language (6-8)</a:t>
            </a:r>
            <a:endParaRPr sz="1800"/>
          </a:p>
          <a:p>
            <a:pPr indent="-255016" lvl="1" marL="722376" marR="0" rtl="0" algn="l">
              <a:spcBef>
                <a:spcPts val="48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Fine Arts (+2)</a:t>
            </a:r>
            <a:endParaRPr sz="1800"/>
          </a:p>
          <a:p>
            <a:pPr indent="-255016" lvl="1" marL="722376" marR="0" rtl="0" algn="l">
              <a:spcBef>
                <a:spcPts val="48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Grades (C or better)</a:t>
            </a:r>
            <a:endParaRPr sz="1800"/>
          </a:p>
          <a:p>
            <a:pPr indent="-255016" lvl="1" marL="722376" marR="0" rtl="0" algn="l">
              <a:spcBef>
                <a:spcPts val="480"/>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GPA (B or better)</a:t>
            </a:r>
            <a:endParaRPr sz="1800"/>
          </a:p>
          <a:p>
            <a:pPr indent="-255016" lvl="1" marL="722376" marR="0" rtl="0" algn="l">
              <a:spcBef>
                <a:spcPts val="480"/>
              </a:spcBef>
              <a:spcAft>
                <a:spcPts val="160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AP/CC/SAT/ACT </a:t>
            </a:r>
            <a:endParaRPr sz="1800"/>
          </a:p>
        </p:txBody>
      </p:sp>
      <p:pic>
        <p:nvPicPr>
          <p:cNvPr id="113" name="Google Shape;113;p21"/>
          <p:cNvPicPr preferRelativeResize="0"/>
          <p:nvPr/>
        </p:nvPicPr>
        <p:blipFill rotWithShape="1">
          <a:blip r:embed="rId3">
            <a:alphaModFix/>
          </a:blip>
          <a:srcRect b="0" l="0" r="0" t="0"/>
          <a:stretch/>
        </p:blipFill>
        <p:spPr>
          <a:xfrm>
            <a:off x="4530550" y="2286000"/>
            <a:ext cx="4369250" cy="3575125"/>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457200" y="274650"/>
            <a:ext cx="83805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140"/>
              <a:buFont typeface="Source Sans Pro"/>
              <a:buNone/>
            </a:pPr>
            <a:r>
              <a:rPr lang="en-US">
                <a:latin typeface="Arial"/>
                <a:ea typeface="Arial"/>
                <a:cs typeface="Arial"/>
                <a:sym typeface="Arial"/>
              </a:rPr>
              <a:t>Technical Honors</a:t>
            </a:r>
            <a:r>
              <a:rPr i="0" lang="en-US" u="none" cap="none" strike="noStrike">
                <a:solidFill>
                  <a:schemeClr val="lt1"/>
                </a:solidFill>
                <a:latin typeface="Arial"/>
                <a:ea typeface="Arial"/>
                <a:cs typeface="Arial"/>
                <a:sym typeface="Arial"/>
              </a:rPr>
              <a:t> R</a:t>
            </a:r>
            <a:r>
              <a:rPr lang="en-US">
                <a:latin typeface="Arial"/>
                <a:ea typeface="Arial"/>
                <a:cs typeface="Arial"/>
                <a:sym typeface="Arial"/>
              </a:rPr>
              <a:t>equirements</a:t>
            </a:r>
            <a:endParaRPr i="0" u="none" cap="none" strike="noStrike">
              <a:solidFill>
                <a:schemeClr val="lt1"/>
              </a:solidFill>
              <a:latin typeface="Arial"/>
              <a:ea typeface="Arial"/>
              <a:cs typeface="Arial"/>
              <a:sym typeface="Arial"/>
            </a:endParaRPr>
          </a:p>
        </p:txBody>
      </p:sp>
      <p:sp>
        <p:nvSpPr>
          <p:cNvPr id="119" name="Google Shape;119;p22"/>
          <p:cNvSpPr txBox="1"/>
          <p:nvPr>
            <p:ph idx="1" type="body"/>
          </p:nvPr>
        </p:nvSpPr>
        <p:spPr>
          <a:xfrm>
            <a:off x="243150" y="1600200"/>
            <a:ext cx="4621500" cy="4526100"/>
          </a:xfrm>
          <a:prstGeom prst="rect">
            <a:avLst/>
          </a:prstGeom>
          <a:noFill/>
          <a:ln>
            <a:noFill/>
          </a:ln>
        </p:spPr>
        <p:txBody>
          <a:bodyPr anchorCtr="0" anchor="t" bIns="45700" lIns="91425" spcFirstLastPara="1" rIns="91425" wrap="square" tIns="45700">
            <a:noAutofit/>
          </a:bodyPr>
          <a:lstStyle/>
          <a:p>
            <a:pPr indent="-406653" lvl="0" marL="420624" marR="0" rtl="0" algn="l">
              <a:lnSpc>
                <a:spcPct val="90000"/>
              </a:lnSpc>
              <a:spcBef>
                <a:spcPts val="0"/>
              </a:spcBef>
              <a:spcAft>
                <a:spcPts val="0"/>
              </a:spcAft>
              <a:buClr>
                <a:schemeClr val="accent1"/>
              </a:buClr>
              <a:buSzPts val="2400"/>
              <a:buFont typeface="Noto Sans Symbols"/>
              <a:buChar char="⦿"/>
            </a:pPr>
            <a:r>
              <a:rPr b="0" i="0" lang="en-US" sz="2400" u="none" cap="none" strike="noStrike">
                <a:solidFill>
                  <a:schemeClr val="lt1"/>
                </a:solidFill>
                <a:latin typeface="Arial"/>
                <a:ea typeface="Arial"/>
                <a:cs typeface="Arial"/>
                <a:sym typeface="Arial"/>
              </a:rPr>
              <a:t>Core 40 w/ Technical Honors</a:t>
            </a:r>
            <a:endParaRPr sz="2400"/>
          </a:p>
          <a:p>
            <a:pPr indent="-254730" lvl="1" marL="722376" marR="0" rtl="0" algn="l">
              <a:lnSpc>
                <a:spcPct val="90000"/>
              </a:lnSpc>
              <a:spcBef>
                <a:spcPts val="481"/>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Core 40 </a:t>
            </a:r>
            <a:endParaRPr sz="1800"/>
          </a:p>
          <a:p>
            <a:pPr indent="-254730" lvl="1" marL="722376" marR="0" rtl="0" algn="l">
              <a:lnSpc>
                <a:spcPct val="90000"/>
              </a:lnSpc>
              <a:spcBef>
                <a:spcPts val="481"/>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College &amp; Career Pathway (+6)</a:t>
            </a:r>
            <a:endParaRPr sz="1800"/>
          </a:p>
          <a:p>
            <a:pPr indent="-254730" lvl="1" marL="722376" marR="0" rtl="0" algn="l">
              <a:lnSpc>
                <a:spcPct val="90000"/>
              </a:lnSpc>
              <a:spcBef>
                <a:spcPts val="481"/>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Grades (C or better)</a:t>
            </a:r>
            <a:endParaRPr sz="1800"/>
          </a:p>
          <a:p>
            <a:pPr indent="-254730" lvl="1" marL="722376" marR="0" rtl="0" algn="l">
              <a:lnSpc>
                <a:spcPct val="90000"/>
              </a:lnSpc>
              <a:spcBef>
                <a:spcPts val="481"/>
              </a:spcBef>
              <a:spcAft>
                <a:spcPts val="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GPA (B or better)</a:t>
            </a:r>
            <a:endParaRPr sz="1800"/>
          </a:p>
          <a:p>
            <a:pPr indent="-254730" lvl="1" marL="722376" marR="0" rtl="0" algn="l">
              <a:lnSpc>
                <a:spcPct val="90000"/>
              </a:lnSpc>
              <a:spcBef>
                <a:spcPts val="481"/>
              </a:spcBef>
              <a:spcAft>
                <a:spcPts val="1600"/>
              </a:spcAft>
              <a:buClr>
                <a:schemeClr val="accent1"/>
              </a:buClr>
              <a:buSzPts val="1800"/>
              <a:buFont typeface="Noto Sans Symbols"/>
              <a:buChar char="●"/>
            </a:pPr>
            <a:r>
              <a:rPr b="0" i="0" lang="en-US" sz="1800" u="none" cap="none" strike="noStrike">
                <a:solidFill>
                  <a:schemeClr val="lt1"/>
                </a:solidFill>
                <a:latin typeface="Arial"/>
                <a:ea typeface="Arial"/>
                <a:cs typeface="Arial"/>
                <a:sym typeface="Arial"/>
              </a:rPr>
              <a:t>AP/CC/SAT/ACT/</a:t>
            </a:r>
            <a:r>
              <a:rPr lang="en-US" sz="1800"/>
              <a:t> </a:t>
            </a:r>
            <a:r>
              <a:rPr b="0" i="0" lang="en-US" sz="1800" u="none" cap="none" strike="noStrike">
                <a:solidFill>
                  <a:schemeClr val="lt1"/>
                </a:solidFill>
                <a:latin typeface="Arial"/>
                <a:ea typeface="Arial"/>
                <a:cs typeface="Arial"/>
                <a:sym typeface="Arial"/>
              </a:rPr>
              <a:t>Workkeys/Accuplacer</a:t>
            </a:r>
            <a:endParaRPr b="0" i="0" sz="1800" u="none" cap="none" strike="noStrike">
              <a:solidFill>
                <a:schemeClr val="lt1"/>
              </a:solidFill>
              <a:latin typeface="Arial"/>
              <a:ea typeface="Arial"/>
              <a:cs typeface="Arial"/>
              <a:sym typeface="Arial"/>
            </a:endParaRPr>
          </a:p>
        </p:txBody>
      </p:sp>
      <p:pic>
        <p:nvPicPr>
          <p:cNvPr id="120" name="Google Shape;120;p22"/>
          <p:cNvPicPr preferRelativeResize="0"/>
          <p:nvPr/>
        </p:nvPicPr>
        <p:blipFill rotWithShape="1">
          <a:blip r:embed="rId3">
            <a:alphaModFix/>
          </a:blip>
          <a:srcRect b="0" l="0" r="0" t="0"/>
          <a:stretch/>
        </p:blipFill>
        <p:spPr>
          <a:xfrm>
            <a:off x="4172425" y="2815875"/>
            <a:ext cx="4753927" cy="3816310"/>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263500" y="310725"/>
            <a:ext cx="8652000" cy="8322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Source Sans Pro"/>
              <a:buNone/>
            </a:pPr>
            <a:r>
              <a:rPr lang="en-US" sz="3000">
                <a:latin typeface="Arial"/>
                <a:ea typeface="Arial"/>
                <a:cs typeface="Arial"/>
                <a:sym typeface="Arial"/>
              </a:rPr>
              <a:t>What are </a:t>
            </a:r>
            <a:r>
              <a:rPr i="0" lang="en-US" sz="3000" u="none" cap="none" strike="noStrike">
                <a:solidFill>
                  <a:schemeClr val="lt1"/>
                </a:solidFill>
                <a:latin typeface="Arial"/>
                <a:ea typeface="Arial"/>
                <a:cs typeface="Arial"/>
                <a:sym typeface="Arial"/>
              </a:rPr>
              <a:t>A</a:t>
            </a:r>
            <a:r>
              <a:rPr lang="en-US" sz="3000">
                <a:latin typeface="Arial"/>
                <a:ea typeface="Arial"/>
                <a:cs typeface="Arial"/>
                <a:sym typeface="Arial"/>
              </a:rPr>
              <a:t>dvanced Placement (AP) Courses?</a:t>
            </a:r>
            <a:endParaRPr i="0" sz="3000" u="none" cap="none" strike="noStrike">
              <a:solidFill>
                <a:schemeClr val="lt1"/>
              </a:solidFill>
              <a:latin typeface="Arial"/>
              <a:ea typeface="Arial"/>
              <a:cs typeface="Arial"/>
              <a:sym typeface="Arial"/>
            </a:endParaRPr>
          </a:p>
        </p:txBody>
      </p:sp>
      <p:sp>
        <p:nvSpPr>
          <p:cNvPr id="126" name="Google Shape;126;p23"/>
          <p:cNvSpPr txBox="1"/>
          <p:nvPr>
            <p:ph idx="1" type="body"/>
          </p:nvPr>
        </p:nvSpPr>
        <p:spPr>
          <a:xfrm>
            <a:off x="263500" y="811050"/>
            <a:ext cx="8652000" cy="5235900"/>
          </a:xfrm>
          <a:prstGeom prst="rect">
            <a:avLst/>
          </a:prstGeom>
          <a:noFill/>
          <a:ln>
            <a:noFill/>
          </a:ln>
        </p:spPr>
        <p:txBody>
          <a:bodyPr anchorCtr="0" anchor="t" bIns="45700" lIns="91425" spcFirstLastPara="1" rIns="91425" wrap="square" tIns="45700">
            <a:noAutofit/>
          </a:bodyPr>
          <a:lstStyle/>
          <a:p>
            <a:pPr indent="-254253" lvl="0" marL="420624" marR="0" rtl="0" algn="l">
              <a:lnSpc>
                <a:spcPct val="80000"/>
              </a:lnSpc>
              <a:spcBef>
                <a:spcPts val="0"/>
              </a:spcBef>
              <a:spcAft>
                <a:spcPts val="0"/>
              </a:spcAft>
              <a:buClr>
                <a:schemeClr val="accent1"/>
              </a:buClr>
              <a:buSzPts val="2220"/>
              <a:buFont typeface="Noto Sans Symbols"/>
              <a:buNone/>
            </a:pPr>
            <a:r>
              <a:t/>
            </a:r>
            <a:endParaRPr sz="2500"/>
          </a:p>
          <a:p>
            <a:pPr indent="-435864" lvl="0" marL="420624" marR="0" rtl="0" algn="l">
              <a:lnSpc>
                <a:spcPct val="80000"/>
              </a:lnSpc>
              <a:spcBef>
                <a:spcPts val="0"/>
              </a:spcBef>
              <a:spcAft>
                <a:spcPts val="0"/>
              </a:spcAft>
              <a:buClr>
                <a:schemeClr val="accent1"/>
              </a:buClr>
              <a:buSzPts val="2400"/>
              <a:buFont typeface="Noto Sans Symbols"/>
              <a:buChar char="⦿"/>
            </a:pPr>
            <a:r>
              <a:rPr lang="en-US" sz="2400"/>
              <a:t>The Benefits:</a:t>
            </a:r>
            <a:endParaRPr sz="2400"/>
          </a:p>
          <a:p>
            <a:pPr indent="-288036" lvl="1" marL="722376" marR="0" rtl="0" algn="l">
              <a:lnSpc>
                <a:spcPct val="80000"/>
              </a:lnSpc>
              <a:spcBef>
                <a:spcPts val="0"/>
              </a:spcBef>
              <a:spcAft>
                <a:spcPts val="0"/>
              </a:spcAft>
              <a:buClr>
                <a:srgbClr val="FFFF00"/>
              </a:buClr>
              <a:buSzPts val="2500"/>
              <a:buChar char="●"/>
            </a:pPr>
            <a:r>
              <a:rPr lang="en-US" sz="1800">
                <a:solidFill>
                  <a:srgbClr val="FFFF00"/>
                </a:solidFill>
              </a:rPr>
              <a:t>A chance to experience college-level work while still in high school</a:t>
            </a:r>
            <a:endParaRPr sz="1800">
              <a:solidFill>
                <a:srgbClr val="FFFF00"/>
              </a:solidFill>
            </a:endParaRPr>
          </a:p>
          <a:p>
            <a:pPr indent="-215900" lvl="2" marL="1005839" marR="0" rtl="0" algn="l">
              <a:lnSpc>
                <a:spcPct val="80000"/>
              </a:lnSpc>
              <a:spcBef>
                <a:spcPts val="0"/>
              </a:spcBef>
              <a:spcAft>
                <a:spcPts val="0"/>
              </a:spcAft>
              <a:buSzPts val="1400"/>
              <a:buChar char="○"/>
            </a:pPr>
            <a:r>
              <a:rPr lang="en-US" sz="1400"/>
              <a:t>Research shows that students who take an AP course in high school, regardless of what they scores on the AP exam,  are more likely to graduate college in four years.</a:t>
            </a:r>
            <a:endParaRPr sz="1400"/>
          </a:p>
          <a:p>
            <a:pPr indent="585216" lvl="0" marL="420624" marR="0" rtl="0" algn="l">
              <a:lnSpc>
                <a:spcPct val="80000"/>
              </a:lnSpc>
              <a:spcBef>
                <a:spcPts val="0"/>
              </a:spcBef>
              <a:spcAft>
                <a:spcPts val="0"/>
              </a:spcAft>
              <a:buNone/>
            </a:pPr>
            <a:r>
              <a:t/>
            </a:r>
            <a:endParaRPr sz="1400"/>
          </a:p>
          <a:p>
            <a:pPr indent="-288036" lvl="1" marL="722376" marR="0" rtl="0" algn="l">
              <a:lnSpc>
                <a:spcPct val="80000"/>
              </a:lnSpc>
              <a:spcBef>
                <a:spcPts val="0"/>
              </a:spcBef>
              <a:spcAft>
                <a:spcPts val="0"/>
              </a:spcAft>
              <a:buClr>
                <a:srgbClr val="FFFF00"/>
              </a:buClr>
              <a:buSzPts val="2500"/>
              <a:buChar char="●"/>
            </a:pPr>
            <a:r>
              <a:rPr lang="en-US" sz="1800">
                <a:solidFill>
                  <a:srgbClr val="FFFF00"/>
                </a:solidFill>
              </a:rPr>
              <a:t>A chance to earn college credit and placement</a:t>
            </a:r>
            <a:endParaRPr sz="1800">
              <a:solidFill>
                <a:srgbClr val="FFFF00"/>
              </a:solidFill>
            </a:endParaRPr>
          </a:p>
          <a:p>
            <a:pPr indent="-215900" lvl="2" marL="1005839" marR="0" rtl="0" algn="l">
              <a:lnSpc>
                <a:spcPct val="80000"/>
              </a:lnSpc>
              <a:spcBef>
                <a:spcPts val="0"/>
              </a:spcBef>
              <a:spcAft>
                <a:spcPts val="0"/>
              </a:spcAft>
              <a:buSzPts val="1400"/>
              <a:buChar char="○"/>
            </a:pPr>
            <a:r>
              <a:rPr lang="en-US" sz="1400"/>
              <a:t>Passing an AP exam earns students a minimum 3 college credit or advanced placement in a specific area of study.</a:t>
            </a:r>
            <a:endParaRPr sz="1400"/>
          </a:p>
          <a:p>
            <a:pPr indent="0" lvl="0" marL="0" marR="0" rtl="0" algn="l">
              <a:lnSpc>
                <a:spcPct val="80000"/>
              </a:lnSpc>
              <a:spcBef>
                <a:spcPts val="0"/>
              </a:spcBef>
              <a:spcAft>
                <a:spcPts val="0"/>
              </a:spcAft>
              <a:buNone/>
            </a:pPr>
            <a:r>
              <a:t/>
            </a:r>
            <a:endParaRPr sz="1400"/>
          </a:p>
          <a:p>
            <a:pPr indent="585216" lvl="0" marL="420624" marR="0" rtl="0" algn="l">
              <a:lnSpc>
                <a:spcPct val="80000"/>
              </a:lnSpc>
              <a:spcBef>
                <a:spcPts val="0"/>
              </a:spcBef>
              <a:spcAft>
                <a:spcPts val="0"/>
              </a:spcAft>
              <a:buNone/>
            </a:pPr>
            <a:r>
              <a:t/>
            </a:r>
            <a:endParaRPr sz="1400"/>
          </a:p>
          <a:p>
            <a:pPr indent="-435864" lvl="0" marL="420624" rtl="0" algn="l">
              <a:lnSpc>
                <a:spcPct val="80000"/>
              </a:lnSpc>
              <a:spcBef>
                <a:spcPts val="0"/>
              </a:spcBef>
              <a:spcAft>
                <a:spcPts val="0"/>
              </a:spcAft>
              <a:buClr>
                <a:schemeClr val="accent1"/>
              </a:buClr>
              <a:buSzPts val="2400"/>
              <a:buFont typeface="Noto Sans Symbols"/>
              <a:buChar char="⦿"/>
            </a:pPr>
            <a:r>
              <a:rPr lang="en-US" sz="2400">
                <a:solidFill>
                  <a:srgbClr val="FFFFFF"/>
                </a:solidFill>
              </a:rPr>
              <a:t>Things to Know:</a:t>
            </a:r>
            <a:endParaRPr sz="2400">
              <a:solidFill>
                <a:srgbClr val="FFFFFF"/>
              </a:solidFill>
            </a:endParaRPr>
          </a:p>
          <a:p>
            <a:pPr indent="-288036" lvl="1" marL="722376" rtl="0" algn="l">
              <a:lnSpc>
                <a:spcPct val="80000"/>
              </a:lnSpc>
              <a:spcBef>
                <a:spcPts val="0"/>
              </a:spcBef>
              <a:spcAft>
                <a:spcPts val="0"/>
              </a:spcAft>
              <a:buClr>
                <a:srgbClr val="FFFF00"/>
              </a:buClr>
              <a:buSzPts val="2500"/>
              <a:buChar char="●"/>
            </a:pPr>
            <a:r>
              <a:rPr lang="en-US" sz="1800">
                <a:solidFill>
                  <a:srgbClr val="FFFF00"/>
                </a:solidFill>
              </a:rPr>
              <a:t>AP courses are on your enrollment sheet with an “AP” in the course title</a:t>
            </a:r>
            <a:endParaRPr sz="1800">
              <a:solidFill>
                <a:srgbClr val="FFFF00"/>
              </a:solidFill>
            </a:endParaRPr>
          </a:p>
          <a:p>
            <a:pPr indent="301752" lvl="0" marL="420624" rtl="0" algn="l">
              <a:lnSpc>
                <a:spcPct val="80000"/>
              </a:lnSpc>
              <a:spcBef>
                <a:spcPts val="0"/>
              </a:spcBef>
              <a:spcAft>
                <a:spcPts val="0"/>
              </a:spcAft>
              <a:buNone/>
            </a:pPr>
            <a:r>
              <a:t/>
            </a:r>
            <a:endParaRPr sz="1800">
              <a:solidFill>
                <a:srgbClr val="FFFF00"/>
              </a:solidFill>
            </a:endParaRPr>
          </a:p>
          <a:p>
            <a:pPr indent="-288036" lvl="1" marL="722376" rtl="0" algn="l">
              <a:lnSpc>
                <a:spcPct val="80000"/>
              </a:lnSpc>
              <a:spcBef>
                <a:spcPts val="0"/>
              </a:spcBef>
              <a:spcAft>
                <a:spcPts val="0"/>
              </a:spcAft>
              <a:buClr>
                <a:srgbClr val="FFFF00"/>
              </a:buClr>
              <a:buSzPts val="2500"/>
              <a:buChar char="●"/>
            </a:pPr>
            <a:r>
              <a:rPr lang="en-US" sz="1800">
                <a:solidFill>
                  <a:srgbClr val="FFFF00"/>
                </a:solidFill>
              </a:rPr>
              <a:t>Any student can enroll in an AP course</a:t>
            </a:r>
            <a:endParaRPr sz="1800">
              <a:solidFill>
                <a:srgbClr val="FFFF00"/>
              </a:solidFill>
            </a:endParaRPr>
          </a:p>
          <a:p>
            <a:pPr indent="-215900" lvl="2" marL="1005839" rtl="0" algn="l">
              <a:lnSpc>
                <a:spcPct val="100000"/>
              </a:lnSpc>
              <a:spcBef>
                <a:spcPts val="0"/>
              </a:spcBef>
              <a:spcAft>
                <a:spcPts val="0"/>
              </a:spcAft>
              <a:buClr>
                <a:srgbClr val="FFFFFF"/>
              </a:buClr>
              <a:buSzPts val="1400"/>
              <a:buChar char="○"/>
            </a:pPr>
            <a:r>
              <a:rPr lang="en-US" sz="1400">
                <a:solidFill>
                  <a:srgbClr val="FFFFFF"/>
                </a:solidFill>
              </a:rPr>
              <a:t>Talk with your counselor about your areas of interest and postsecondary plan to determine whether an AP course it right for you!</a:t>
            </a:r>
            <a:endParaRPr sz="1400">
              <a:solidFill>
                <a:srgbClr val="FFFFFF"/>
              </a:solidFill>
            </a:endParaRPr>
          </a:p>
          <a:p>
            <a:pPr indent="585216" lvl="0" marL="420624" rtl="0" algn="l">
              <a:lnSpc>
                <a:spcPct val="100000"/>
              </a:lnSpc>
              <a:spcBef>
                <a:spcPts val="0"/>
              </a:spcBef>
              <a:spcAft>
                <a:spcPts val="0"/>
              </a:spcAft>
              <a:buNone/>
            </a:pPr>
            <a:r>
              <a:t/>
            </a:r>
            <a:endParaRPr sz="1400">
              <a:solidFill>
                <a:srgbClr val="FFFFFF"/>
              </a:solidFill>
            </a:endParaRPr>
          </a:p>
          <a:p>
            <a:pPr indent="-288036" lvl="1" marL="722376" rtl="0" algn="l">
              <a:lnSpc>
                <a:spcPct val="80000"/>
              </a:lnSpc>
              <a:spcBef>
                <a:spcPts val="0"/>
              </a:spcBef>
              <a:spcAft>
                <a:spcPts val="0"/>
              </a:spcAft>
              <a:buClr>
                <a:srgbClr val="FFFF00"/>
              </a:buClr>
              <a:buSzPts val="2500"/>
              <a:buChar char="●"/>
            </a:pPr>
            <a:r>
              <a:rPr lang="en-US" sz="1800">
                <a:solidFill>
                  <a:srgbClr val="FFFF00"/>
                </a:solidFill>
              </a:rPr>
              <a:t>AP courses are weighted on your high school transcript</a:t>
            </a:r>
            <a:endParaRPr sz="1800">
              <a:solidFill>
                <a:srgbClr val="FFFF00"/>
              </a:solidFill>
            </a:endParaRPr>
          </a:p>
          <a:p>
            <a:pPr indent="-215900" lvl="2" marL="1005839" rtl="0" algn="l">
              <a:lnSpc>
                <a:spcPct val="80000"/>
              </a:lnSpc>
              <a:spcBef>
                <a:spcPts val="0"/>
              </a:spcBef>
              <a:spcAft>
                <a:spcPts val="0"/>
              </a:spcAft>
              <a:buSzPts val="1400"/>
              <a:buChar char="○"/>
            </a:pPr>
            <a:r>
              <a:rPr lang="en-US" sz="1400">
                <a:solidFill>
                  <a:srgbClr val="FFFFFF"/>
                </a:solidFill>
              </a:rPr>
              <a:t>For example, earning a “B” in an AP course is like earning an “A” in a non-AP course.</a:t>
            </a:r>
            <a:endParaRPr sz="1400">
              <a:solidFill>
                <a:srgbClr val="FFFFFF"/>
              </a:solidFill>
            </a:endParaRPr>
          </a:p>
          <a:p>
            <a:pPr indent="0" lvl="0" marL="420624" rtl="0" algn="l">
              <a:lnSpc>
                <a:spcPct val="80000"/>
              </a:lnSpc>
              <a:spcBef>
                <a:spcPts val="0"/>
              </a:spcBef>
              <a:spcAft>
                <a:spcPts val="0"/>
              </a:spcAft>
              <a:buNone/>
            </a:pPr>
            <a:r>
              <a:t/>
            </a:r>
            <a:endParaRPr sz="1400">
              <a:solidFill>
                <a:srgbClr val="FFFFFF"/>
              </a:solidFill>
            </a:endParaRPr>
          </a:p>
          <a:p>
            <a:pPr indent="-288036" lvl="1" marL="722376" rtl="0" algn="l">
              <a:lnSpc>
                <a:spcPct val="80000"/>
              </a:lnSpc>
              <a:spcBef>
                <a:spcPts val="0"/>
              </a:spcBef>
              <a:spcAft>
                <a:spcPts val="0"/>
              </a:spcAft>
              <a:buClr>
                <a:srgbClr val="FFFF00"/>
              </a:buClr>
              <a:buSzPts val="2500"/>
              <a:buChar char="●"/>
            </a:pPr>
            <a:r>
              <a:rPr lang="en-US" sz="1800">
                <a:solidFill>
                  <a:srgbClr val="FFFF00"/>
                </a:solidFill>
              </a:rPr>
              <a:t>There is a fee to take an AP exam (currently $94) but qualifying students can receive assistance in paying for their exams.</a:t>
            </a:r>
            <a:endParaRPr sz="1800">
              <a:solidFill>
                <a:srgbClr val="FFFF00"/>
              </a:solidFill>
            </a:endParaRPr>
          </a:p>
          <a:p>
            <a:pPr indent="-215900" lvl="2" marL="1005839" rtl="0" algn="l">
              <a:lnSpc>
                <a:spcPct val="80000"/>
              </a:lnSpc>
              <a:spcBef>
                <a:spcPts val="0"/>
              </a:spcBef>
              <a:spcAft>
                <a:spcPts val="0"/>
              </a:spcAft>
              <a:buSzPts val="1400"/>
              <a:buChar char="○"/>
            </a:pPr>
            <a:r>
              <a:rPr lang="en-US" sz="1400">
                <a:solidFill>
                  <a:srgbClr val="FFFFFF"/>
                </a:solidFill>
              </a:rPr>
              <a:t>For example, this year the state of Indiana is covering the cost of </a:t>
            </a:r>
            <a:r>
              <a:rPr lang="en-US" sz="1400" u="sng">
                <a:solidFill>
                  <a:srgbClr val="FFFFFF"/>
                </a:solidFill>
              </a:rPr>
              <a:t>all </a:t>
            </a:r>
            <a:r>
              <a:rPr lang="en-US" sz="1400">
                <a:solidFill>
                  <a:srgbClr val="FFFFFF"/>
                </a:solidFill>
              </a:rPr>
              <a:t>English, math, and science  AP exams along with the exam fee for any student on free and reduced lunch.  </a:t>
            </a:r>
            <a:endParaRPr sz="1400">
              <a:solidFill>
                <a:srgbClr val="FFFFFF"/>
              </a:solidFill>
            </a:endParaRPr>
          </a:p>
          <a:p>
            <a:pPr indent="0" lvl="0" marL="0" marR="0" rtl="0" algn="l">
              <a:lnSpc>
                <a:spcPct val="80000"/>
              </a:lnSpc>
              <a:spcBef>
                <a:spcPts val="0"/>
              </a:spcBef>
              <a:spcAft>
                <a:spcPts val="0"/>
              </a:spcAft>
              <a:buNone/>
            </a:pPr>
            <a:r>
              <a:t/>
            </a:r>
            <a:endParaRPr sz="1400"/>
          </a:p>
          <a:p>
            <a:pPr indent="0" lvl="0" marL="0" marR="0" rtl="0" algn="l">
              <a:lnSpc>
                <a:spcPct val="80000"/>
              </a:lnSpc>
              <a:spcBef>
                <a:spcPts val="407"/>
              </a:spcBef>
              <a:spcAft>
                <a:spcPts val="0"/>
              </a:spcAft>
              <a:buNone/>
            </a:pPr>
            <a:r>
              <a:t/>
            </a:r>
            <a:endParaRPr sz="1800"/>
          </a:p>
          <a:p>
            <a:pPr indent="0" lvl="0" marL="0" marR="0" rtl="0" algn="l">
              <a:lnSpc>
                <a:spcPct val="80000"/>
              </a:lnSpc>
              <a:spcBef>
                <a:spcPts val="407"/>
              </a:spcBef>
              <a:spcAft>
                <a:spcPts val="0"/>
              </a:spcAft>
              <a:buNone/>
            </a:pPr>
            <a:r>
              <a:t/>
            </a:r>
            <a:endParaRPr sz="1800"/>
          </a:p>
          <a:p>
            <a:pPr indent="0" lvl="0" marL="0" marR="0" rtl="0" algn="l">
              <a:lnSpc>
                <a:spcPct val="80000"/>
              </a:lnSpc>
              <a:spcBef>
                <a:spcPts val="407"/>
              </a:spcBef>
              <a:spcAft>
                <a:spcPts val="0"/>
              </a:spcAft>
              <a:buNone/>
            </a:pPr>
            <a:r>
              <a:t/>
            </a:r>
            <a:endParaRPr sz="1800"/>
          </a:p>
          <a:p>
            <a:pPr indent="-291846" lvl="0" marL="420624" marR="0" rtl="0" algn="l">
              <a:lnSpc>
                <a:spcPct val="80000"/>
              </a:lnSpc>
              <a:spcBef>
                <a:spcPts val="407"/>
              </a:spcBef>
              <a:spcAft>
                <a:spcPts val="0"/>
              </a:spcAft>
              <a:buClr>
                <a:schemeClr val="accent1"/>
              </a:buClr>
              <a:buSzPts val="1628"/>
              <a:buFont typeface="Noto Sans Symbols"/>
              <a:buNone/>
            </a:pPr>
            <a:r>
              <a:t/>
            </a:r>
            <a:endParaRPr b="0" i="0" sz="2035" u="none" cap="none" strike="noStrike">
              <a:solidFill>
                <a:schemeClr val="lt1"/>
              </a:solidFill>
              <a:latin typeface="Arial"/>
              <a:ea typeface="Arial"/>
              <a:cs typeface="Arial"/>
              <a:sym typeface="Arial"/>
            </a:endParaRPr>
          </a:p>
          <a:p>
            <a:pPr indent="-11176" lvl="0" marL="36576" marR="0" rtl="0" algn="l">
              <a:lnSpc>
                <a:spcPct val="80000"/>
              </a:lnSpc>
              <a:spcBef>
                <a:spcPts val="555"/>
              </a:spcBef>
              <a:spcAft>
                <a:spcPts val="1600"/>
              </a:spcAft>
              <a:buClr>
                <a:schemeClr val="accent1"/>
              </a:buClr>
              <a:buSzPts val="2220"/>
              <a:buFont typeface="Noto Sans Symbols"/>
              <a:buNone/>
            </a:pPr>
            <a:r>
              <a:t/>
            </a:r>
            <a:endParaRPr b="0" i="0" sz="2775"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